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58" r:id="rId2"/>
  </p:sldIdLst>
  <p:sldSz cx="36004500" cy="30238700"/>
  <p:notesSz cx="6858000" cy="9144000"/>
  <p:defaultTextStyle>
    <a:defPPr>
      <a:defRPr lang="en-US"/>
    </a:defPPr>
    <a:lvl1pPr marL="0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40428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80855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21283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61710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702138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42565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4982993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23420" algn="l" defTabSz="4280855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24">
          <p15:clr>
            <a:srgbClr val="A4A3A4"/>
          </p15:clr>
        </p15:guide>
        <p15:guide id="2" pos="14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A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94" autoAdjust="0"/>
    <p:restoredTop sz="96429" autoAdjust="0"/>
  </p:normalViewPr>
  <p:slideViewPr>
    <p:cSldViewPr snapToObjects="1">
      <p:cViewPr>
        <p:scale>
          <a:sx n="33" d="100"/>
          <a:sy n="33" d="100"/>
        </p:scale>
        <p:origin x="-138" y="342"/>
      </p:cViewPr>
      <p:guideLst>
        <p:guide orient="horz" pos="9524"/>
        <p:guide pos="11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44BE-9832-41A6-9D5A-85F62DFD3C3B}" type="datetimeFigureOut">
              <a:rPr lang="en-GB" smtClean="0"/>
              <a:pPr/>
              <a:t>09/09/2015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92263" y="1143000"/>
            <a:ext cx="3673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5A0A0-6A19-4FED-BE2E-0996437D91C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4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92263" y="1143000"/>
            <a:ext cx="36734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5A0A0-6A19-4FED-BE2E-0996437D91C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75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gradFill flip="none" rotWithShape="1">
          <a:gsLst>
            <a:gs pos="10000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2215313" y="773209"/>
            <a:ext cx="31168976" cy="2541050"/>
          </a:xfrm>
          <a:prstGeom prst="rect">
            <a:avLst/>
          </a:prstGeom>
        </p:spPr>
        <p:txBody>
          <a:bodyPr lIns="108000" tIns="108000" rIns="108000" bIns="108000" anchor="ctr" anchorCtr="0"/>
          <a:lstStyle>
            <a:lvl1pPr>
              <a:defRPr sz="9600"/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24908" y="3711424"/>
            <a:ext cx="31168976" cy="8286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accent1">
                    <a:lumMod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err="1" smtClean="0"/>
              <a:t>Autori</a:t>
            </a:r>
            <a:r>
              <a:rPr lang="en-GB" noProof="0" dirty="0" smtClean="0"/>
              <a:t> </a:t>
            </a:r>
            <a:r>
              <a:rPr lang="en-GB" noProof="0" dirty="0" err="1" smtClean="0"/>
              <a:t>rada</a:t>
            </a:r>
            <a:r>
              <a:rPr lang="en-GB" noProof="0" dirty="0" smtClean="0"/>
              <a:t> </a:t>
            </a:r>
            <a:endParaRPr lang="en-GB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941152" y="5335615"/>
            <a:ext cx="7688136" cy="558969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GB" noProof="0" dirty="0" smtClean="0"/>
              <a:t>Click to add Abstract or Introduction</a:t>
            </a:r>
            <a:endParaRPr lang="en-GB" noProof="0" dirty="0"/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942016" y="6865218"/>
            <a:ext cx="7688136" cy="965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to add text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942879" y="11484677"/>
            <a:ext cx="7688136" cy="558969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GB" noProof="0" dirty="0" smtClean="0"/>
              <a:t>Click to add Methodology</a:t>
            </a:r>
            <a:endParaRPr lang="en-GB" noProof="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943742" y="12069809"/>
            <a:ext cx="7688136" cy="965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to add text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18688550" y="15119912"/>
            <a:ext cx="7688136" cy="558969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GB" noProof="0" smtClean="0"/>
              <a:t>Click to add Conclusions</a:t>
            </a:r>
            <a:endParaRPr lang="en-GB" noProof="0"/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18689413" y="15705043"/>
            <a:ext cx="7688136" cy="965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to add text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9" hasCustomPrompt="1"/>
          </p:nvPr>
        </p:nvSpPr>
        <p:spPr>
          <a:xfrm>
            <a:off x="18688049" y="22132651"/>
            <a:ext cx="7688136" cy="558969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GB" noProof="0" smtClean="0"/>
              <a:t>Click to add References</a:t>
            </a:r>
            <a:endParaRPr lang="en-GB" noProof="0"/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18688912" y="22717784"/>
            <a:ext cx="7688136" cy="965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to add text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18687548" y="5361778"/>
            <a:ext cx="7688136" cy="558969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GB" noProof="0" dirty="0" smtClean="0"/>
              <a:t>Click to add Results</a:t>
            </a:r>
            <a:endParaRPr lang="en-GB" noProof="0" dirty="0"/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22" hasCustomPrompt="1"/>
          </p:nvPr>
        </p:nvSpPr>
        <p:spPr>
          <a:xfrm>
            <a:off x="18688411" y="5946911"/>
            <a:ext cx="7688136" cy="965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to add text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0" y="-76201"/>
            <a:ext cx="36004500" cy="55943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icture Placeholder 26"/>
          <p:cNvSpPr>
            <a:spLocks noGrp="1"/>
          </p:cNvSpPr>
          <p:nvPr>
            <p:ph type="pic" sz="quarter" idx="23"/>
          </p:nvPr>
        </p:nvSpPr>
        <p:spPr>
          <a:xfrm>
            <a:off x="857224" y="23683663"/>
            <a:ext cx="7688136" cy="3583066"/>
          </a:xfrm>
          <a:prstGeom prst="rect">
            <a:avLst/>
          </a:prstGeom>
          <a:solidFill>
            <a:schemeClr val="tx1"/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15313" y="28476576"/>
            <a:ext cx="32208981" cy="11862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 marL="1262063" indent="0">
              <a:buNone/>
              <a:defRPr>
                <a:solidFill>
                  <a:schemeClr val="tx1"/>
                </a:solidFill>
              </a:defRPr>
            </a:lvl3pPr>
            <a:lvl4pPr marL="1800225" indent="0">
              <a:buNone/>
              <a:defRPr>
                <a:solidFill>
                  <a:schemeClr val="tx1"/>
                </a:solidFill>
              </a:defRPr>
            </a:lvl4pPr>
            <a:lvl5pPr marL="2336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add Affiliation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761306" y="1376900"/>
            <a:ext cx="34439668" cy="254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5518150"/>
            <a:ext cx="36004500" cy="144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14638" y="31750"/>
            <a:ext cx="18175224" cy="1210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832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36004500" cy="55181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1544020" y="1560985"/>
            <a:ext cx="33836800" cy="25407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-21110" y="5486040"/>
            <a:ext cx="36003684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798" y="102073"/>
            <a:ext cx="16176904" cy="1306808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514279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ctr" defTabSz="4176234" rtl="0" eaLnBrk="1" latinLnBrk="0" hangingPunct="1">
        <a:spcBef>
          <a:spcPct val="0"/>
        </a:spcBef>
        <a:buNone/>
        <a:defRPr sz="1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9263" indent="-449263" algn="l" defTabSz="417623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1160463" indent="-536575" algn="l" defTabSz="417623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611313" indent="-349250" algn="l" defTabSz="417623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2235200" indent="-434975" algn="l" defTabSz="417623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598738" indent="-261938" algn="l" defTabSz="417623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27137889" y="6130867"/>
            <a:ext cx="8123313" cy="12646084"/>
          </a:xfrm>
          <a:prstGeom prst="roundRect">
            <a:avLst>
              <a:gd name="adj" fmla="val 4610"/>
            </a:avLst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42864" y="6130866"/>
            <a:ext cx="8123313" cy="23695084"/>
          </a:xfrm>
          <a:prstGeom prst="roundRect">
            <a:avLst>
              <a:gd name="adj" fmla="val 4610"/>
            </a:avLst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18428765" y="6130866"/>
            <a:ext cx="8123313" cy="23695084"/>
          </a:xfrm>
          <a:prstGeom prst="roundRect">
            <a:avLst>
              <a:gd name="adj" fmla="val 4610"/>
            </a:avLst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9466485" y="6130866"/>
            <a:ext cx="8123313" cy="23695084"/>
          </a:xfrm>
          <a:prstGeom prst="roundRect">
            <a:avLst>
              <a:gd name="adj" fmla="val 4610"/>
            </a:avLst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27220058" y="19459852"/>
            <a:ext cx="8123313" cy="10291411"/>
          </a:xfrm>
          <a:prstGeom prst="roundRect">
            <a:avLst>
              <a:gd name="adj" fmla="val 4610"/>
            </a:avLst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553" y="1362199"/>
            <a:ext cx="34354700" cy="2541050"/>
          </a:xfrm>
        </p:spPr>
        <p:txBody>
          <a:bodyPr/>
          <a:lstStyle/>
          <a:p>
            <a:r>
              <a:rPr lang="sr-Latn-RS" b="1" dirty="0" smtClean="0"/>
              <a:t>Naslov rada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9922" y="4070350"/>
            <a:ext cx="34354699" cy="135014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r-Latn-RS" dirty="0" smtClean="0"/>
              <a:t>Autor 1</a:t>
            </a:r>
            <a:r>
              <a:rPr lang="sr-Latn-RS" baseline="30000" dirty="0" smtClean="0"/>
              <a:t>*</a:t>
            </a:r>
            <a:r>
              <a:rPr lang="sr-Latn-RS" dirty="0" smtClean="0"/>
              <a:t>, Autor 2</a:t>
            </a:r>
            <a:r>
              <a:rPr lang="sr-Latn-RS" baseline="30000" dirty="0" smtClean="0"/>
              <a:t>**</a:t>
            </a:r>
            <a:endParaRPr lang="en-US" baseline="30000" dirty="0" smtClean="0"/>
          </a:p>
          <a:p>
            <a:r>
              <a:rPr lang="sr-Latn-RS" baseline="30000" dirty="0"/>
              <a:t>*</a:t>
            </a:r>
            <a:r>
              <a:rPr lang="sr-Latn-RS" dirty="0"/>
              <a:t>Institucija </a:t>
            </a:r>
            <a:r>
              <a:rPr lang="sr-Latn-RS" dirty="0" smtClean="0"/>
              <a:t>1, </a:t>
            </a:r>
            <a:r>
              <a:rPr lang="sr-Latn-RS" baseline="30000" dirty="0" smtClean="0"/>
              <a:t>**</a:t>
            </a:r>
            <a:r>
              <a:rPr lang="sr-Latn-RS" dirty="0" smtClean="0"/>
              <a:t>Institucija2  (e-pošta jednog od autora) </a:t>
            </a:r>
            <a:endParaRPr lang="en-US" dirty="0" smtClean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39921" y="6576459"/>
            <a:ext cx="7620717" cy="585132"/>
          </a:xfrm>
        </p:spPr>
        <p:txBody>
          <a:bodyPr/>
          <a:lstStyle/>
          <a:p>
            <a:r>
              <a:rPr lang="en-US" dirty="0" err="1" smtClean="0"/>
              <a:t>Uvod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9679495" y="6570711"/>
            <a:ext cx="7563099" cy="611237"/>
          </a:xfrm>
        </p:spPr>
        <p:txBody>
          <a:bodyPr/>
          <a:lstStyle/>
          <a:p>
            <a:r>
              <a:rPr lang="en-US" dirty="0" err="1" smtClean="0"/>
              <a:t>Metodologija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27458460" y="22963510"/>
            <a:ext cx="7783997" cy="6307236"/>
          </a:xfrm>
        </p:spPr>
        <p:txBody>
          <a:bodyPr lIns="36000" rIns="36000"/>
          <a:lstStyle/>
          <a:p>
            <a:r>
              <a:rPr lang="sr-Latn-RS" sz="2200" dirty="0" smtClean="0"/>
              <a:t>Navesti samo najznačajnije bibliografske odrednice formatirane prema APA6</a:t>
            </a:r>
            <a:r>
              <a:rPr lang="en-GB" sz="1400" dirty="0" smtClean="0"/>
              <a:t>. </a:t>
            </a:r>
            <a:endParaRPr lang="en-GB" sz="1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27386588" y="22243906"/>
            <a:ext cx="7542923" cy="682900"/>
          </a:xfrm>
        </p:spPr>
        <p:txBody>
          <a:bodyPr/>
          <a:lstStyle/>
          <a:p>
            <a:r>
              <a:rPr lang="sr-Latn-RS" sz="3600" dirty="0" smtClean="0"/>
              <a:t>Bibliografija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18666227" y="6542671"/>
            <a:ext cx="7174974" cy="639276"/>
          </a:xfrm>
        </p:spPr>
        <p:txBody>
          <a:bodyPr/>
          <a:lstStyle/>
          <a:p>
            <a:r>
              <a:rPr lang="en-US" dirty="0" err="1" smtClean="0"/>
              <a:t>Rezultati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7" name="Text Placeholder 4"/>
          <p:cNvSpPr txBox="1">
            <a:spLocks/>
          </p:cNvSpPr>
          <p:nvPr/>
        </p:nvSpPr>
        <p:spPr>
          <a:xfrm>
            <a:off x="942015" y="13746090"/>
            <a:ext cx="7543076" cy="6455402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 algn="l" defTabSz="4176234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160463" indent="-536575" algn="l" defTabSz="417623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11313" indent="-349250" algn="l" defTabSz="417623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35200" indent="-434975" algn="l" defTabSz="417623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598738" indent="-261938" algn="l" defTabSz="417623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84643" indent="-1044058" algn="l" defTabSz="417623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72760" indent="-1044058" algn="l" defTabSz="417623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60877" indent="-1044058" algn="l" defTabSz="417623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8994" indent="-1044058" algn="l" defTabSz="417623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27364606" y="19834336"/>
            <a:ext cx="7542923" cy="682900"/>
          </a:xfrm>
        </p:spPr>
        <p:txBody>
          <a:bodyPr/>
          <a:lstStyle/>
          <a:p>
            <a:r>
              <a:rPr lang="sr-Latn-RS" sz="3600" dirty="0" smtClean="0"/>
              <a:t>Zahvalnica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27428007" y="20675571"/>
            <a:ext cx="7543076" cy="1612364"/>
          </a:xfrm>
        </p:spPr>
        <p:txBody>
          <a:bodyPr lIns="36000" rIns="36000"/>
          <a:lstStyle/>
          <a:p>
            <a:r>
              <a:rPr lang="sr-Latn-RS" sz="2800" dirty="0" smtClean="0"/>
              <a:t>Ovaj deo prezentacije se može izostaviti.</a:t>
            </a:r>
            <a:endParaRPr lang="en-GB" sz="2800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27365108" y="6555499"/>
            <a:ext cx="7542422" cy="665461"/>
          </a:xfrm>
        </p:spPr>
        <p:txBody>
          <a:bodyPr/>
          <a:lstStyle/>
          <a:p>
            <a:r>
              <a:rPr lang="sr-Latn-RS" dirty="0" smtClean="0"/>
              <a:t>Zaključci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873969" y="7397927"/>
            <a:ext cx="7687562" cy="21924000"/>
          </a:xfrm>
        </p:spPr>
        <p:txBody>
          <a:bodyPr lIns="36000" tIns="36000" rIns="36000" bIns="36000"/>
          <a:lstStyle/>
          <a:p>
            <a:pPr algn="just"/>
            <a:r>
              <a:rPr lang="sr-Latn-RS" dirty="0" smtClean="0"/>
              <a:t>Poster prezentacija može biti napisana latiničnim ili ćiriličnim pismom.</a:t>
            </a:r>
          </a:p>
          <a:p>
            <a:pPr algn="just"/>
            <a:endParaRPr lang="sr-Latn-RS" dirty="0" smtClean="0"/>
          </a:p>
          <a:p>
            <a:pPr algn="just"/>
            <a:r>
              <a:rPr lang="sr-Latn-RS" dirty="0" smtClean="0"/>
              <a:t>Prezentacija bi trebalo da sadrži Uv</a:t>
            </a:r>
            <a:r>
              <a:rPr lang="en-US" dirty="0" smtClean="0"/>
              <a:t>o</a:t>
            </a:r>
            <a:r>
              <a:rPr lang="sr-Latn-RS" dirty="0" smtClean="0"/>
              <a:t>d, Metodologiju, Rezultate i Zaključke. Preporučljivo je da se navedu najznačajnije bibliografske odrednice, dok zahvalnica nije obavezna.</a:t>
            </a:r>
          </a:p>
          <a:p>
            <a:pPr algn="just"/>
            <a:endParaRPr lang="sr-Latn-RS" dirty="0" smtClean="0"/>
          </a:p>
          <a:p>
            <a:pPr algn="just"/>
            <a:r>
              <a:rPr lang="sr-Latn-RS" dirty="0" smtClean="0"/>
              <a:t>Po potrebi se mogu dodati nova poglavlja. Položaj naslova u uglednom primeru ne mora da se zadrži i u poster prezentaciji, već bi položaj naslova bi trebalo prilagoditi sadržaju.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Maksimalni</a:t>
            </a:r>
            <a:r>
              <a:rPr lang="en-US" dirty="0" smtClean="0"/>
              <a:t> format </a:t>
            </a:r>
            <a:r>
              <a:rPr lang="en-US" dirty="0" err="1" smtClean="0"/>
              <a:t>postera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smtClean="0"/>
              <a:t>100 </a:t>
            </a:r>
            <a:r>
              <a:rPr lang="sr-Latn-RS" dirty="0" smtClean="0"/>
              <a:t>cm </a:t>
            </a:r>
            <a:r>
              <a:rPr lang="en-US" dirty="0" smtClean="0"/>
              <a:t>(</a:t>
            </a:r>
            <a:r>
              <a:rPr lang="sr-Latn-RS" dirty="0" smtClean="0"/>
              <a:t>š</a:t>
            </a:r>
            <a:r>
              <a:rPr lang="en-US" dirty="0" err="1" smtClean="0"/>
              <a:t>irina</a:t>
            </a:r>
            <a:r>
              <a:rPr lang="sr-Latn-RS" dirty="0" smtClean="0"/>
              <a:t>)</a:t>
            </a:r>
            <a:r>
              <a:rPr lang="en-US" dirty="0" smtClean="0"/>
              <a:t> x </a:t>
            </a:r>
            <a:r>
              <a:rPr lang="en-US" dirty="0" smtClean="0"/>
              <a:t>84 </a:t>
            </a:r>
            <a:r>
              <a:rPr lang="en-US" dirty="0" smtClean="0"/>
              <a:t>cm</a:t>
            </a:r>
            <a:r>
              <a:rPr lang="sr-Latn-RS" smtClean="0"/>
              <a:t> (visina)</a:t>
            </a:r>
            <a:r>
              <a:rPr lang="en-US" smtClean="0"/>
              <a:t>. </a:t>
            </a:r>
            <a:endParaRPr lang="en-GB" dirty="0"/>
          </a:p>
        </p:txBody>
      </p:sp>
      <p:sp>
        <p:nvSpPr>
          <p:cNvPr id="41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700604" y="7444750"/>
            <a:ext cx="7687562" cy="21924000"/>
          </a:xfrm>
        </p:spPr>
        <p:txBody>
          <a:bodyPr lIns="36000" tIns="36000" rIns="36000" bIns="36000"/>
          <a:lstStyle/>
          <a:p>
            <a:pPr algn="just"/>
            <a:r>
              <a:rPr lang="sr-Latn-RS" dirty="0" smtClean="0"/>
              <a:t>U opis metodologije mogu se uključiti formule, grafici ili tabele. Ukoliko je potrebno, mogu se dodati naslovi poglavlja.</a:t>
            </a:r>
            <a:endParaRPr lang="en-GB" dirty="0"/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8666227" y="7444750"/>
            <a:ext cx="7687562" cy="21924000"/>
          </a:xfrm>
        </p:spPr>
        <p:txBody>
          <a:bodyPr lIns="36000" tIns="36000" rIns="36000" bIns="36000"/>
          <a:lstStyle/>
          <a:p>
            <a:pPr algn="just"/>
            <a:r>
              <a:rPr lang="sr-Latn-RS" dirty="0" smtClean="0"/>
              <a:t>Za prikaz rezultata mogu se umetnuti tabele ili slike.</a:t>
            </a:r>
            <a:endParaRPr lang="en-GB" dirty="0"/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27386217" y="7423150"/>
            <a:ext cx="7687562" cy="10820400"/>
          </a:xfrm>
        </p:spPr>
        <p:txBody>
          <a:bodyPr lIns="36000" tIns="36000" rIns="36000" bIns="36000"/>
          <a:lstStyle/>
          <a:p>
            <a:pPr algn="just"/>
            <a:r>
              <a:rPr lang="sr-Latn-RS" smtClean="0"/>
              <a:t>U ovom delu bi trebalo dati k</a:t>
            </a:r>
            <a:r>
              <a:rPr lang="en-GB" smtClean="0"/>
              <a:t>ratak</a:t>
            </a:r>
            <a:r>
              <a:rPr lang="en-GB" dirty="0" smtClean="0"/>
              <a:t> </a:t>
            </a:r>
            <a:r>
              <a:rPr lang="en-GB" dirty="0" err="1" smtClean="0"/>
              <a:t>pregled</a:t>
            </a:r>
            <a:r>
              <a:rPr lang="en-GB" dirty="0" smtClean="0"/>
              <a:t> </a:t>
            </a:r>
            <a:r>
              <a:rPr lang="sr-Latn-RS" dirty="0" smtClean="0"/>
              <a:t>rezultata i zaključna razmatranja.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5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</TotalTime>
  <Words>183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Naslov rada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Andrijana</dc:creator>
  <cp:lastModifiedBy>Jasna Plavsic</cp:lastModifiedBy>
  <cp:revision>133</cp:revision>
  <dcterms:created xsi:type="dcterms:W3CDTF">2012-06-29T09:03:49Z</dcterms:created>
  <dcterms:modified xsi:type="dcterms:W3CDTF">2015-09-09T16:21:34Z</dcterms:modified>
</cp:coreProperties>
</file>