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3" r:id="rId5"/>
    <p:sldId id="265" r:id="rId6"/>
    <p:sldId id="266" r:id="rId7"/>
    <p:sldId id="264" r:id="rId8"/>
    <p:sldId id="260" r:id="rId9"/>
    <p:sldId id="261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aterijal%20za%20ucenje\Master%20studije\Merenja%20u%20hidrotehnici\Vezbe\Vezba%2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terijal%20za%20ucenje\Master%20studije\Merenja%20u%20hidrotehnici\Vezbe\Vezba%2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sz="1400" baseline="0"/>
              <a:t>Kalibraciona kriva sonde za merenje</a:t>
            </a:r>
            <a:endParaRPr lang="en-US" sz="1400" baseline="0"/>
          </a:p>
        </c:rich>
      </c:tx>
      <c:layout>
        <c:manualLayout>
          <c:xMode val="edge"/>
          <c:yMode val="edge"/>
          <c:x val="0.25114551831463544"/>
          <c:y val="2.7314960629921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33573928258968"/>
          <c:y val="0.13568314377369495"/>
          <c:w val="0.79585870516185453"/>
          <c:h val="0.6362766112569262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</c:marker>
          <c:trendline>
            <c:trendlineType val="linear"/>
            <c:dispRSqr val="0"/>
            <c:dispEq val="1"/>
            <c:trendlineLbl>
              <c:layout>
                <c:manualLayout>
                  <c:x val="-0.14360719515761822"/>
                  <c:y val="6.4202125689738182E-2"/>
                </c:manualLayout>
              </c:layout>
              <c:numFmt formatCode="General" sourceLinked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</c:trendlineLbl>
          </c:trendline>
          <c:xVal>
            <c:numRef>
              <c:f>'[Vezba 7.xlsx]stampa'!$D$5:$D$14</c:f>
              <c:numCache>
                <c:formatCode>General</c:formatCode>
                <c:ptCount val="10"/>
                <c:pt idx="0">
                  <c:v>396</c:v>
                </c:pt>
                <c:pt idx="1">
                  <c:v>417</c:v>
                </c:pt>
                <c:pt idx="2">
                  <c:v>430.5</c:v>
                </c:pt>
                <c:pt idx="3">
                  <c:v>444</c:v>
                </c:pt>
                <c:pt idx="4">
                  <c:v>455</c:v>
                </c:pt>
                <c:pt idx="5">
                  <c:v>468</c:v>
                </c:pt>
                <c:pt idx="6">
                  <c:v>480</c:v>
                </c:pt>
                <c:pt idx="7">
                  <c:v>492</c:v>
                </c:pt>
                <c:pt idx="8">
                  <c:v>504</c:v>
                </c:pt>
                <c:pt idx="9">
                  <c:v>516</c:v>
                </c:pt>
              </c:numCache>
            </c:numRef>
          </c:xVal>
          <c:yVal>
            <c:numRef>
              <c:f>'[Vezba 7.xlsx]stampa'!$C$5:$C$14</c:f>
              <c:numCache>
                <c:formatCode>General</c:formatCode>
                <c:ptCount val="1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690464"/>
        <c:axId val="325691584"/>
      </c:scatterChart>
      <c:valAx>
        <c:axId val="325690464"/>
        <c:scaling>
          <c:orientation val="minMax"/>
          <c:max val="520"/>
          <c:min val="38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EC [</a:t>
                </a:r>
                <a:r>
                  <a:rPr lang="el-GR">
                    <a:latin typeface="Calibri"/>
                  </a:rPr>
                  <a:t>μ</a:t>
                </a:r>
                <a:r>
                  <a:rPr lang="en-US"/>
                  <a:t>S/cm]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baseline="0"/>
            </a:pPr>
            <a:endParaRPr lang="en-US"/>
          </a:p>
        </c:txPr>
        <c:crossAx val="325691584"/>
        <c:crosses val="autoZero"/>
        <c:crossBetween val="midCat"/>
        <c:majorUnit val="20"/>
        <c:minorUnit val="5"/>
      </c:valAx>
      <c:valAx>
        <c:axId val="325691584"/>
        <c:scaling>
          <c:orientation val="minMax"/>
          <c:max val="55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 [mg/L]</a:t>
                </a:r>
              </a:p>
            </c:rich>
          </c:tx>
          <c:layout>
            <c:manualLayout>
              <c:xMode val="edge"/>
              <c:yMode val="edge"/>
              <c:x val="2.2222222222222233E-2"/>
              <c:y val="0.371772747156605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25690464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/>
              <a:t>Rezultati merenja elektroprovodnosti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90507436570429"/>
          <c:y val="0.14957203266258384"/>
          <c:w val="0.76481014873140851"/>
          <c:h val="0.6918321668124815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trendline>
            <c:trendlineType val="movingAvg"/>
            <c:period val="50"/>
            <c:dispRSqr val="0"/>
            <c:dispEq val="0"/>
          </c:trendline>
          <c:xVal>
            <c:numRef>
              <c:f>'[Vezba 7.xlsx]stampa'!$V$35:$V$5106</c:f>
              <c:numCache>
                <c:formatCode>0.00</c:formatCode>
                <c:ptCount val="5072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0.60000000000000009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  <c:pt idx="98">
                  <c:v>19.600000000000001</c:v>
                </c:pt>
                <c:pt idx="99">
                  <c:v>19.8</c:v>
                </c:pt>
                <c:pt idx="100">
                  <c:v>20</c:v>
                </c:pt>
                <c:pt idx="101">
                  <c:v>20.2</c:v>
                </c:pt>
                <c:pt idx="102">
                  <c:v>20.399999999999999</c:v>
                </c:pt>
                <c:pt idx="103">
                  <c:v>20.6</c:v>
                </c:pt>
                <c:pt idx="104">
                  <c:v>20.8</c:v>
                </c:pt>
                <c:pt idx="105">
                  <c:v>21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</c:v>
                </c:pt>
                <c:pt idx="161">
                  <c:v>32.200000000000003</c:v>
                </c:pt>
                <c:pt idx="162">
                  <c:v>32.4</c:v>
                </c:pt>
                <c:pt idx="163">
                  <c:v>32.6</c:v>
                </c:pt>
                <c:pt idx="164">
                  <c:v>32.799999999999997</c:v>
                </c:pt>
                <c:pt idx="165">
                  <c:v>33</c:v>
                </c:pt>
                <c:pt idx="166">
                  <c:v>33.200000000000003</c:v>
                </c:pt>
                <c:pt idx="167">
                  <c:v>33.4</c:v>
                </c:pt>
                <c:pt idx="168">
                  <c:v>33.6</c:v>
                </c:pt>
                <c:pt idx="169">
                  <c:v>33.799999999999997</c:v>
                </c:pt>
                <c:pt idx="170">
                  <c:v>34</c:v>
                </c:pt>
                <c:pt idx="171">
                  <c:v>34.200000000000003</c:v>
                </c:pt>
                <c:pt idx="172">
                  <c:v>34.4</c:v>
                </c:pt>
                <c:pt idx="173">
                  <c:v>34.6</c:v>
                </c:pt>
                <c:pt idx="174">
                  <c:v>34.799999999999997</c:v>
                </c:pt>
                <c:pt idx="175">
                  <c:v>35</c:v>
                </c:pt>
                <c:pt idx="176">
                  <c:v>35.200000000000003</c:v>
                </c:pt>
                <c:pt idx="177">
                  <c:v>35.4</c:v>
                </c:pt>
                <c:pt idx="178">
                  <c:v>35.6</c:v>
                </c:pt>
                <c:pt idx="179">
                  <c:v>35.799999999999997</c:v>
                </c:pt>
                <c:pt idx="180">
                  <c:v>36</c:v>
                </c:pt>
                <c:pt idx="181">
                  <c:v>36.200000000000003</c:v>
                </c:pt>
                <c:pt idx="182">
                  <c:v>36.4</c:v>
                </c:pt>
                <c:pt idx="183">
                  <c:v>36.6</c:v>
                </c:pt>
                <c:pt idx="184">
                  <c:v>36.799999999999997</c:v>
                </c:pt>
                <c:pt idx="185">
                  <c:v>37</c:v>
                </c:pt>
                <c:pt idx="186">
                  <c:v>37.200000000000003</c:v>
                </c:pt>
                <c:pt idx="187">
                  <c:v>37.4</c:v>
                </c:pt>
                <c:pt idx="188">
                  <c:v>37.6</c:v>
                </c:pt>
                <c:pt idx="189">
                  <c:v>37.799999999999997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</c:v>
                </c:pt>
                <c:pt idx="193">
                  <c:v>38.6</c:v>
                </c:pt>
                <c:pt idx="194">
                  <c:v>38.799999999999997</c:v>
                </c:pt>
                <c:pt idx="195">
                  <c:v>39</c:v>
                </c:pt>
                <c:pt idx="196">
                  <c:v>39.200000000000003</c:v>
                </c:pt>
                <c:pt idx="197">
                  <c:v>39.4</c:v>
                </c:pt>
                <c:pt idx="198">
                  <c:v>39.6</c:v>
                </c:pt>
                <c:pt idx="199">
                  <c:v>39.799999999999997</c:v>
                </c:pt>
                <c:pt idx="200">
                  <c:v>40</c:v>
                </c:pt>
                <c:pt idx="201">
                  <c:v>40.200000000000003</c:v>
                </c:pt>
                <c:pt idx="202">
                  <c:v>40.4</c:v>
                </c:pt>
                <c:pt idx="203">
                  <c:v>40.6</c:v>
                </c:pt>
                <c:pt idx="204">
                  <c:v>40.799999999999997</c:v>
                </c:pt>
                <c:pt idx="205">
                  <c:v>41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</c:v>
                </c:pt>
                <c:pt idx="321">
                  <c:v>64.2</c:v>
                </c:pt>
                <c:pt idx="322">
                  <c:v>64.400000000000006</c:v>
                </c:pt>
                <c:pt idx="323">
                  <c:v>64.599999999999994</c:v>
                </c:pt>
                <c:pt idx="324">
                  <c:v>64.8</c:v>
                </c:pt>
                <c:pt idx="325">
                  <c:v>65</c:v>
                </c:pt>
                <c:pt idx="326">
                  <c:v>65.2</c:v>
                </c:pt>
                <c:pt idx="327">
                  <c:v>65.400000000000006</c:v>
                </c:pt>
                <c:pt idx="328">
                  <c:v>65.599999999999994</c:v>
                </c:pt>
                <c:pt idx="329">
                  <c:v>65.8</c:v>
                </c:pt>
                <c:pt idx="330">
                  <c:v>66</c:v>
                </c:pt>
                <c:pt idx="331">
                  <c:v>66.2</c:v>
                </c:pt>
                <c:pt idx="332">
                  <c:v>66.400000000000006</c:v>
                </c:pt>
                <c:pt idx="333">
                  <c:v>66.599999999999994</c:v>
                </c:pt>
                <c:pt idx="334">
                  <c:v>66.8</c:v>
                </c:pt>
                <c:pt idx="335">
                  <c:v>67</c:v>
                </c:pt>
                <c:pt idx="336">
                  <c:v>67.2</c:v>
                </c:pt>
                <c:pt idx="337">
                  <c:v>67.400000000000006</c:v>
                </c:pt>
                <c:pt idx="338">
                  <c:v>67.599999999999994</c:v>
                </c:pt>
                <c:pt idx="339">
                  <c:v>67.8</c:v>
                </c:pt>
                <c:pt idx="340">
                  <c:v>68</c:v>
                </c:pt>
                <c:pt idx="341">
                  <c:v>68.2</c:v>
                </c:pt>
                <c:pt idx="342">
                  <c:v>68.400000000000006</c:v>
                </c:pt>
                <c:pt idx="343">
                  <c:v>68.599999999999994</c:v>
                </c:pt>
                <c:pt idx="344">
                  <c:v>68.8</c:v>
                </c:pt>
                <c:pt idx="345">
                  <c:v>69</c:v>
                </c:pt>
                <c:pt idx="346">
                  <c:v>69.2</c:v>
                </c:pt>
                <c:pt idx="347">
                  <c:v>69.400000000000006</c:v>
                </c:pt>
                <c:pt idx="348">
                  <c:v>69.599999999999994</c:v>
                </c:pt>
                <c:pt idx="349">
                  <c:v>69.8</c:v>
                </c:pt>
                <c:pt idx="350">
                  <c:v>70</c:v>
                </c:pt>
                <c:pt idx="351">
                  <c:v>70.2</c:v>
                </c:pt>
                <c:pt idx="352">
                  <c:v>70.400000000000006</c:v>
                </c:pt>
                <c:pt idx="353">
                  <c:v>70.599999999999994</c:v>
                </c:pt>
                <c:pt idx="354">
                  <c:v>70.8</c:v>
                </c:pt>
                <c:pt idx="355">
                  <c:v>71</c:v>
                </c:pt>
                <c:pt idx="356">
                  <c:v>71.2</c:v>
                </c:pt>
                <c:pt idx="357">
                  <c:v>71.400000000000006</c:v>
                </c:pt>
                <c:pt idx="358">
                  <c:v>71.599999999999994</c:v>
                </c:pt>
                <c:pt idx="359">
                  <c:v>71.8</c:v>
                </c:pt>
                <c:pt idx="360">
                  <c:v>72</c:v>
                </c:pt>
                <c:pt idx="361">
                  <c:v>72.2</c:v>
                </c:pt>
                <c:pt idx="362">
                  <c:v>72.400000000000006</c:v>
                </c:pt>
                <c:pt idx="363">
                  <c:v>72.599999999999994</c:v>
                </c:pt>
                <c:pt idx="364">
                  <c:v>72.8</c:v>
                </c:pt>
                <c:pt idx="365">
                  <c:v>73</c:v>
                </c:pt>
                <c:pt idx="366">
                  <c:v>73.2</c:v>
                </c:pt>
                <c:pt idx="367">
                  <c:v>73.400000000000006</c:v>
                </c:pt>
                <c:pt idx="368">
                  <c:v>73.599999999999994</c:v>
                </c:pt>
                <c:pt idx="369">
                  <c:v>73.8</c:v>
                </c:pt>
                <c:pt idx="370">
                  <c:v>74</c:v>
                </c:pt>
                <c:pt idx="371">
                  <c:v>74.2</c:v>
                </c:pt>
                <c:pt idx="372">
                  <c:v>74.400000000000006</c:v>
                </c:pt>
                <c:pt idx="373">
                  <c:v>74.599999999999994</c:v>
                </c:pt>
                <c:pt idx="374">
                  <c:v>74.8</c:v>
                </c:pt>
                <c:pt idx="375">
                  <c:v>75</c:v>
                </c:pt>
                <c:pt idx="376">
                  <c:v>75.2</c:v>
                </c:pt>
                <c:pt idx="377">
                  <c:v>75.400000000000006</c:v>
                </c:pt>
                <c:pt idx="378">
                  <c:v>75.599999999999994</c:v>
                </c:pt>
                <c:pt idx="379">
                  <c:v>75.8</c:v>
                </c:pt>
                <c:pt idx="380">
                  <c:v>76</c:v>
                </c:pt>
                <c:pt idx="381">
                  <c:v>76.2</c:v>
                </c:pt>
                <c:pt idx="382">
                  <c:v>76.400000000000006</c:v>
                </c:pt>
                <c:pt idx="383">
                  <c:v>76.599999999999994</c:v>
                </c:pt>
                <c:pt idx="384">
                  <c:v>76.8</c:v>
                </c:pt>
                <c:pt idx="385">
                  <c:v>77</c:v>
                </c:pt>
                <c:pt idx="386">
                  <c:v>77.2</c:v>
                </c:pt>
                <c:pt idx="387">
                  <c:v>77.400000000000006</c:v>
                </c:pt>
                <c:pt idx="388">
                  <c:v>77.599999999999994</c:v>
                </c:pt>
                <c:pt idx="389">
                  <c:v>77.8</c:v>
                </c:pt>
                <c:pt idx="390">
                  <c:v>78</c:v>
                </c:pt>
                <c:pt idx="391">
                  <c:v>78.2</c:v>
                </c:pt>
                <c:pt idx="392">
                  <c:v>78.400000000000006</c:v>
                </c:pt>
                <c:pt idx="393">
                  <c:v>78.599999999999994</c:v>
                </c:pt>
                <c:pt idx="394">
                  <c:v>78.8</c:v>
                </c:pt>
                <c:pt idx="395">
                  <c:v>79</c:v>
                </c:pt>
                <c:pt idx="396">
                  <c:v>79.2</c:v>
                </c:pt>
                <c:pt idx="397">
                  <c:v>79.400000000000006</c:v>
                </c:pt>
                <c:pt idx="398">
                  <c:v>79.599999999999994</c:v>
                </c:pt>
                <c:pt idx="399">
                  <c:v>79.8</c:v>
                </c:pt>
                <c:pt idx="400">
                  <c:v>80</c:v>
                </c:pt>
                <c:pt idx="401">
                  <c:v>80.2</c:v>
                </c:pt>
                <c:pt idx="402">
                  <c:v>80.400000000000006</c:v>
                </c:pt>
                <c:pt idx="403">
                  <c:v>80.599999999999994</c:v>
                </c:pt>
                <c:pt idx="404">
                  <c:v>80.8</c:v>
                </c:pt>
                <c:pt idx="405">
                  <c:v>81</c:v>
                </c:pt>
                <c:pt idx="406">
                  <c:v>81.2</c:v>
                </c:pt>
                <c:pt idx="407">
                  <c:v>81.400000000000006</c:v>
                </c:pt>
                <c:pt idx="408">
                  <c:v>81.599999999999994</c:v>
                </c:pt>
                <c:pt idx="409">
                  <c:v>81.8</c:v>
                </c:pt>
                <c:pt idx="410">
                  <c:v>82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</c:v>
                </c:pt>
                <c:pt idx="641">
                  <c:v>128.19999999999999</c:v>
                </c:pt>
                <c:pt idx="642">
                  <c:v>128.4</c:v>
                </c:pt>
                <c:pt idx="643">
                  <c:v>128.6</c:v>
                </c:pt>
                <c:pt idx="644">
                  <c:v>128.80000000000001</c:v>
                </c:pt>
                <c:pt idx="645">
                  <c:v>129</c:v>
                </c:pt>
                <c:pt idx="646">
                  <c:v>129.19999999999999</c:v>
                </c:pt>
                <c:pt idx="647">
                  <c:v>129.4</c:v>
                </c:pt>
                <c:pt idx="648">
                  <c:v>129.6</c:v>
                </c:pt>
                <c:pt idx="649">
                  <c:v>129.80000000000001</c:v>
                </c:pt>
                <c:pt idx="650">
                  <c:v>130</c:v>
                </c:pt>
                <c:pt idx="651">
                  <c:v>130.19999999999999</c:v>
                </c:pt>
                <c:pt idx="652">
                  <c:v>130.4</c:v>
                </c:pt>
                <c:pt idx="653">
                  <c:v>130.6</c:v>
                </c:pt>
                <c:pt idx="654">
                  <c:v>130.80000000000001</c:v>
                </c:pt>
                <c:pt idx="655">
                  <c:v>131</c:v>
                </c:pt>
                <c:pt idx="656">
                  <c:v>131.19999999999999</c:v>
                </c:pt>
                <c:pt idx="657">
                  <c:v>131.4</c:v>
                </c:pt>
                <c:pt idx="658">
                  <c:v>131.6</c:v>
                </c:pt>
                <c:pt idx="659">
                  <c:v>131.80000000000001</c:v>
                </c:pt>
                <c:pt idx="660">
                  <c:v>132</c:v>
                </c:pt>
                <c:pt idx="661">
                  <c:v>132.19999999999999</c:v>
                </c:pt>
                <c:pt idx="662">
                  <c:v>132.4</c:v>
                </c:pt>
                <c:pt idx="663">
                  <c:v>132.6</c:v>
                </c:pt>
                <c:pt idx="664">
                  <c:v>132.80000000000001</c:v>
                </c:pt>
                <c:pt idx="665">
                  <c:v>133</c:v>
                </c:pt>
                <c:pt idx="666">
                  <c:v>133.19999999999999</c:v>
                </c:pt>
                <c:pt idx="667">
                  <c:v>133.4</c:v>
                </c:pt>
                <c:pt idx="668">
                  <c:v>133.6</c:v>
                </c:pt>
                <c:pt idx="669">
                  <c:v>133.80000000000001</c:v>
                </c:pt>
                <c:pt idx="670">
                  <c:v>134</c:v>
                </c:pt>
                <c:pt idx="671">
                  <c:v>134.19999999999999</c:v>
                </c:pt>
                <c:pt idx="672">
                  <c:v>134.4</c:v>
                </c:pt>
                <c:pt idx="673">
                  <c:v>134.6</c:v>
                </c:pt>
                <c:pt idx="674">
                  <c:v>134.80000000000001</c:v>
                </c:pt>
                <c:pt idx="675">
                  <c:v>135</c:v>
                </c:pt>
                <c:pt idx="676">
                  <c:v>135.19999999999999</c:v>
                </c:pt>
                <c:pt idx="677">
                  <c:v>135.4</c:v>
                </c:pt>
                <c:pt idx="678">
                  <c:v>135.6</c:v>
                </c:pt>
                <c:pt idx="679">
                  <c:v>135.80000000000001</c:v>
                </c:pt>
                <c:pt idx="680">
                  <c:v>136</c:v>
                </c:pt>
                <c:pt idx="681">
                  <c:v>136.19999999999999</c:v>
                </c:pt>
                <c:pt idx="682">
                  <c:v>136.4</c:v>
                </c:pt>
                <c:pt idx="683">
                  <c:v>136.6</c:v>
                </c:pt>
                <c:pt idx="684">
                  <c:v>136.80000000000001</c:v>
                </c:pt>
                <c:pt idx="685">
                  <c:v>137</c:v>
                </c:pt>
                <c:pt idx="686">
                  <c:v>137.19999999999999</c:v>
                </c:pt>
                <c:pt idx="687">
                  <c:v>137.4</c:v>
                </c:pt>
                <c:pt idx="688">
                  <c:v>137.6</c:v>
                </c:pt>
                <c:pt idx="689">
                  <c:v>137.80000000000001</c:v>
                </c:pt>
                <c:pt idx="690">
                  <c:v>138</c:v>
                </c:pt>
                <c:pt idx="691">
                  <c:v>138.19999999999999</c:v>
                </c:pt>
                <c:pt idx="692">
                  <c:v>138.4</c:v>
                </c:pt>
                <c:pt idx="693">
                  <c:v>138.6</c:v>
                </c:pt>
                <c:pt idx="694">
                  <c:v>138.80000000000001</c:v>
                </c:pt>
                <c:pt idx="695">
                  <c:v>139</c:v>
                </c:pt>
                <c:pt idx="696">
                  <c:v>139.19999999999999</c:v>
                </c:pt>
                <c:pt idx="697">
                  <c:v>139.4</c:v>
                </c:pt>
                <c:pt idx="698">
                  <c:v>139.6</c:v>
                </c:pt>
                <c:pt idx="699">
                  <c:v>139.80000000000001</c:v>
                </c:pt>
                <c:pt idx="700">
                  <c:v>140</c:v>
                </c:pt>
                <c:pt idx="701">
                  <c:v>140.19999999999999</c:v>
                </c:pt>
                <c:pt idx="702">
                  <c:v>140.4</c:v>
                </c:pt>
                <c:pt idx="703">
                  <c:v>140.6</c:v>
                </c:pt>
                <c:pt idx="704">
                  <c:v>140.80000000000001</c:v>
                </c:pt>
                <c:pt idx="705">
                  <c:v>141</c:v>
                </c:pt>
                <c:pt idx="706">
                  <c:v>141.19999999999999</c:v>
                </c:pt>
                <c:pt idx="707">
                  <c:v>141.4</c:v>
                </c:pt>
                <c:pt idx="708">
                  <c:v>141.6</c:v>
                </c:pt>
                <c:pt idx="709">
                  <c:v>141.80000000000001</c:v>
                </c:pt>
                <c:pt idx="710">
                  <c:v>142</c:v>
                </c:pt>
                <c:pt idx="711">
                  <c:v>142.19999999999999</c:v>
                </c:pt>
                <c:pt idx="712">
                  <c:v>142.4</c:v>
                </c:pt>
                <c:pt idx="713">
                  <c:v>142.6</c:v>
                </c:pt>
                <c:pt idx="714">
                  <c:v>142.80000000000001</c:v>
                </c:pt>
                <c:pt idx="715">
                  <c:v>143</c:v>
                </c:pt>
                <c:pt idx="716">
                  <c:v>143.19999999999999</c:v>
                </c:pt>
                <c:pt idx="717">
                  <c:v>143.4</c:v>
                </c:pt>
                <c:pt idx="718">
                  <c:v>143.6</c:v>
                </c:pt>
                <c:pt idx="719">
                  <c:v>143.80000000000001</c:v>
                </c:pt>
                <c:pt idx="720">
                  <c:v>144</c:v>
                </c:pt>
                <c:pt idx="721">
                  <c:v>144.19999999999999</c:v>
                </c:pt>
                <c:pt idx="722">
                  <c:v>144.4</c:v>
                </c:pt>
                <c:pt idx="723">
                  <c:v>144.6</c:v>
                </c:pt>
                <c:pt idx="724">
                  <c:v>144.80000000000001</c:v>
                </c:pt>
                <c:pt idx="725">
                  <c:v>145</c:v>
                </c:pt>
                <c:pt idx="726">
                  <c:v>145.19999999999999</c:v>
                </c:pt>
                <c:pt idx="727">
                  <c:v>145.4</c:v>
                </c:pt>
                <c:pt idx="728">
                  <c:v>145.6</c:v>
                </c:pt>
                <c:pt idx="729">
                  <c:v>145.80000000000001</c:v>
                </c:pt>
                <c:pt idx="730">
                  <c:v>146</c:v>
                </c:pt>
                <c:pt idx="731">
                  <c:v>146.19999999999999</c:v>
                </c:pt>
                <c:pt idx="732">
                  <c:v>146.4</c:v>
                </c:pt>
                <c:pt idx="733">
                  <c:v>146.6</c:v>
                </c:pt>
                <c:pt idx="734">
                  <c:v>146.80000000000001</c:v>
                </c:pt>
                <c:pt idx="735">
                  <c:v>147</c:v>
                </c:pt>
                <c:pt idx="736">
                  <c:v>147.19999999999999</c:v>
                </c:pt>
                <c:pt idx="737">
                  <c:v>147.4</c:v>
                </c:pt>
                <c:pt idx="738">
                  <c:v>147.6</c:v>
                </c:pt>
                <c:pt idx="739">
                  <c:v>147.80000000000001</c:v>
                </c:pt>
                <c:pt idx="740">
                  <c:v>148</c:v>
                </c:pt>
                <c:pt idx="741">
                  <c:v>148.19999999999999</c:v>
                </c:pt>
                <c:pt idx="742">
                  <c:v>148.4</c:v>
                </c:pt>
                <c:pt idx="743">
                  <c:v>148.6</c:v>
                </c:pt>
                <c:pt idx="744">
                  <c:v>148.80000000000001</c:v>
                </c:pt>
                <c:pt idx="745">
                  <c:v>149</c:v>
                </c:pt>
                <c:pt idx="746">
                  <c:v>149.19999999999999</c:v>
                </c:pt>
                <c:pt idx="747">
                  <c:v>149.4</c:v>
                </c:pt>
                <c:pt idx="748">
                  <c:v>149.6</c:v>
                </c:pt>
                <c:pt idx="749">
                  <c:v>149.80000000000001</c:v>
                </c:pt>
                <c:pt idx="750">
                  <c:v>150</c:v>
                </c:pt>
                <c:pt idx="751">
                  <c:v>150.19999999999999</c:v>
                </c:pt>
                <c:pt idx="752">
                  <c:v>150.4</c:v>
                </c:pt>
                <c:pt idx="753">
                  <c:v>150.6</c:v>
                </c:pt>
                <c:pt idx="754">
                  <c:v>150.80000000000001</c:v>
                </c:pt>
                <c:pt idx="755">
                  <c:v>151</c:v>
                </c:pt>
                <c:pt idx="756">
                  <c:v>151.19999999999999</c:v>
                </c:pt>
                <c:pt idx="757">
                  <c:v>151.4</c:v>
                </c:pt>
                <c:pt idx="758">
                  <c:v>151.6</c:v>
                </c:pt>
                <c:pt idx="759">
                  <c:v>151.80000000000001</c:v>
                </c:pt>
                <c:pt idx="760">
                  <c:v>152</c:v>
                </c:pt>
                <c:pt idx="761">
                  <c:v>152.19999999999999</c:v>
                </c:pt>
                <c:pt idx="762">
                  <c:v>152.4</c:v>
                </c:pt>
                <c:pt idx="763">
                  <c:v>152.6</c:v>
                </c:pt>
                <c:pt idx="764">
                  <c:v>152.80000000000001</c:v>
                </c:pt>
                <c:pt idx="765">
                  <c:v>153</c:v>
                </c:pt>
                <c:pt idx="766">
                  <c:v>153.19999999999999</c:v>
                </c:pt>
                <c:pt idx="767">
                  <c:v>153.4</c:v>
                </c:pt>
                <c:pt idx="768">
                  <c:v>153.6</c:v>
                </c:pt>
                <c:pt idx="769">
                  <c:v>153.80000000000001</c:v>
                </c:pt>
                <c:pt idx="770">
                  <c:v>154</c:v>
                </c:pt>
                <c:pt idx="771">
                  <c:v>154.19999999999999</c:v>
                </c:pt>
                <c:pt idx="772">
                  <c:v>154.4</c:v>
                </c:pt>
                <c:pt idx="773">
                  <c:v>154.6</c:v>
                </c:pt>
                <c:pt idx="774">
                  <c:v>154.80000000000001</c:v>
                </c:pt>
                <c:pt idx="775">
                  <c:v>155</c:v>
                </c:pt>
                <c:pt idx="776">
                  <c:v>155.19999999999999</c:v>
                </c:pt>
                <c:pt idx="777">
                  <c:v>155.4</c:v>
                </c:pt>
                <c:pt idx="778">
                  <c:v>155.6</c:v>
                </c:pt>
                <c:pt idx="779">
                  <c:v>155.80000000000001</c:v>
                </c:pt>
                <c:pt idx="780">
                  <c:v>156</c:v>
                </c:pt>
                <c:pt idx="781">
                  <c:v>156.19999999999999</c:v>
                </c:pt>
                <c:pt idx="782">
                  <c:v>156.4</c:v>
                </c:pt>
                <c:pt idx="783">
                  <c:v>156.6</c:v>
                </c:pt>
                <c:pt idx="784">
                  <c:v>156.80000000000001</c:v>
                </c:pt>
                <c:pt idx="785">
                  <c:v>157</c:v>
                </c:pt>
                <c:pt idx="786">
                  <c:v>157.19999999999999</c:v>
                </c:pt>
                <c:pt idx="787">
                  <c:v>157.4</c:v>
                </c:pt>
                <c:pt idx="788">
                  <c:v>157.6</c:v>
                </c:pt>
                <c:pt idx="789">
                  <c:v>157.80000000000001</c:v>
                </c:pt>
                <c:pt idx="790">
                  <c:v>158</c:v>
                </c:pt>
                <c:pt idx="791">
                  <c:v>158.19999999999999</c:v>
                </c:pt>
                <c:pt idx="792">
                  <c:v>158.4</c:v>
                </c:pt>
                <c:pt idx="793">
                  <c:v>158.6</c:v>
                </c:pt>
                <c:pt idx="794">
                  <c:v>158.80000000000001</c:v>
                </c:pt>
                <c:pt idx="795">
                  <c:v>159</c:v>
                </c:pt>
                <c:pt idx="796">
                  <c:v>159.19999999999999</c:v>
                </c:pt>
                <c:pt idx="797">
                  <c:v>159.4</c:v>
                </c:pt>
                <c:pt idx="798">
                  <c:v>159.6</c:v>
                </c:pt>
                <c:pt idx="799">
                  <c:v>159.80000000000001</c:v>
                </c:pt>
                <c:pt idx="800">
                  <c:v>160</c:v>
                </c:pt>
                <c:pt idx="801">
                  <c:v>160.19999999999999</c:v>
                </c:pt>
                <c:pt idx="802">
                  <c:v>160.4</c:v>
                </c:pt>
                <c:pt idx="803">
                  <c:v>160.6</c:v>
                </c:pt>
                <c:pt idx="804">
                  <c:v>160.80000000000001</c:v>
                </c:pt>
                <c:pt idx="805">
                  <c:v>161</c:v>
                </c:pt>
                <c:pt idx="806">
                  <c:v>161.19999999999999</c:v>
                </c:pt>
                <c:pt idx="807">
                  <c:v>161.4</c:v>
                </c:pt>
                <c:pt idx="808">
                  <c:v>161.6</c:v>
                </c:pt>
                <c:pt idx="809">
                  <c:v>161.80000000000001</c:v>
                </c:pt>
                <c:pt idx="810">
                  <c:v>162</c:v>
                </c:pt>
                <c:pt idx="811">
                  <c:v>162.19999999999999</c:v>
                </c:pt>
                <c:pt idx="812">
                  <c:v>162.4</c:v>
                </c:pt>
                <c:pt idx="813">
                  <c:v>162.6</c:v>
                </c:pt>
                <c:pt idx="814">
                  <c:v>162.80000000000001</c:v>
                </c:pt>
                <c:pt idx="815">
                  <c:v>163</c:v>
                </c:pt>
                <c:pt idx="816">
                  <c:v>163.19999999999999</c:v>
                </c:pt>
                <c:pt idx="817">
                  <c:v>163.4</c:v>
                </c:pt>
                <c:pt idx="818">
                  <c:v>163.6</c:v>
                </c:pt>
                <c:pt idx="819">
                  <c:v>163.80000000000001</c:v>
                </c:pt>
                <c:pt idx="820">
                  <c:v>164</c:v>
                </c:pt>
                <c:pt idx="821">
                  <c:v>164.2</c:v>
                </c:pt>
                <c:pt idx="822">
                  <c:v>164.4</c:v>
                </c:pt>
                <c:pt idx="823">
                  <c:v>164.6</c:v>
                </c:pt>
                <c:pt idx="824">
                  <c:v>164.8</c:v>
                </c:pt>
                <c:pt idx="825">
                  <c:v>165</c:v>
                </c:pt>
                <c:pt idx="826">
                  <c:v>165.2</c:v>
                </c:pt>
                <c:pt idx="827">
                  <c:v>165.4</c:v>
                </c:pt>
                <c:pt idx="828">
                  <c:v>165.6</c:v>
                </c:pt>
                <c:pt idx="829">
                  <c:v>165.8</c:v>
                </c:pt>
                <c:pt idx="830">
                  <c:v>166</c:v>
                </c:pt>
                <c:pt idx="831">
                  <c:v>166.2</c:v>
                </c:pt>
                <c:pt idx="832">
                  <c:v>166.4</c:v>
                </c:pt>
                <c:pt idx="833">
                  <c:v>166.6</c:v>
                </c:pt>
                <c:pt idx="834">
                  <c:v>166.8</c:v>
                </c:pt>
                <c:pt idx="835">
                  <c:v>167</c:v>
                </c:pt>
                <c:pt idx="836">
                  <c:v>167.2</c:v>
                </c:pt>
                <c:pt idx="837">
                  <c:v>167.4</c:v>
                </c:pt>
                <c:pt idx="838">
                  <c:v>167.6</c:v>
                </c:pt>
                <c:pt idx="839">
                  <c:v>167.8</c:v>
                </c:pt>
                <c:pt idx="840">
                  <c:v>168</c:v>
                </c:pt>
                <c:pt idx="841">
                  <c:v>168.2</c:v>
                </c:pt>
                <c:pt idx="842">
                  <c:v>168.4</c:v>
                </c:pt>
                <c:pt idx="843">
                  <c:v>168.6</c:v>
                </c:pt>
                <c:pt idx="844">
                  <c:v>168.8</c:v>
                </c:pt>
                <c:pt idx="845">
                  <c:v>169</c:v>
                </c:pt>
                <c:pt idx="846">
                  <c:v>169.2</c:v>
                </c:pt>
                <c:pt idx="847">
                  <c:v>169.4</c:v>
                </c:pt>
                <c:pt idx="848">
                  <c:v>169.6</c:v>
                </c:pt>
                <c:pt idx="849">
                  <c:v>169.8</c:v>
                </c:pt>
                <c:pt idx="850">
                  <c:v>170</c:v>
                </c:pt>
                <c:pt idx="851">
                  <c:v>170.2</c:v>
                </c:pt>
                <c:pt idx="852">
                  <c:v>170.4</c:v>
                </c:pt>
                <c:pt idx="853">
                  <c:v>170.6</c:v>
                </c:pt>
                <c:pt idx="854">
                  <c:v>170.8</c:v>
                </c:pt>
                <c:pt idx="855">
                  <c:v>171</c:v>
                </c:pt>
                <c:pt idx="856">
                  <c:v>171.2</c:v>
                </c:pt>
                <c:pt idx="857">
                  <c:v>171.4</c:v>
                </c:pt>
                <c:pt idx="858">
                  <c:v>171.6</c:v>
                </c:pt>
                <c:pt idx="859">
                  <c:v>171.8</c:v>
                </c:pt>
                <c:pt idx="860">
                  <c:v>172</c:v>
                </c:pt>
                <c:pt idx="861">
                  <c:v>172.2</c:v>
                </c:pt>
                <c:pt idx="862">
                  <c:v>172.4</c:v>
                </c:pt>
                <c:pt idx="863">
                  <c:v>172.6</c:v>
                </c:pt>
                <c:pt idx="864">
                  <c:v>172.8</c:v>
                </c:pt>
                <c:pt idx="865">
                  <c:v>173</c:v>
                </c:pt>
                <c:pt idx="866">
                  <c:v>173.2</c:v>
                </c:pt>
                <c:pt idx="867">
                  <c:v>173.4</c:v>
                </c:pt>
                <c:pt idx="868">
                  <c:v>173.6</c:v>
                </c:pt>
                <c:pt idx="869">
                  <c:v>173.8</c:v>
                </c:pt>
                <c:pt idx="870">
                  <c:v>174</c:v>
                </c:pt>
                <c:pt idx="871">
                  <c:v>174.2</c:v>
                </c:pt>
                <c:pt idx="872">
                  <c:v>174.4</c:v>
                </c:pt>
                <c:pt idx="873">
                  <c:v>174.6</c:v>
                </c:pt>
                <c:pt idx="874">
                  <c:v>174.8</c:v>
                </c:pt>
                <c:pt idx="875">
                  <c:v>175</c:v>
                </c:pt>
                <c:pt idx="876">
                  <c:v>175.2</c:v>
                </c:pt>
                <c:pt idx="877">
                  <c:v>175.4</c:v>
                </c:pt>
                <c:pt idx="878">
                  <c:v>175.6</c:v>
                </c:pt>
                <c:pt idx="879">
                  <c:v>175.8</c:v>
                </c:pt>
                <c:pt idx="880">
                  <c:v>176</c:v>
                </c:pt>
                <c:pt idx="881">
                  <c:v>176.2</c:v>
                </c:pt>
                <c:pt idx="882">
                  <c:v>176.4</c:v>
                </c:pt>
                <c:pt idx="883">
                  <c:v>176.6</c:v>
                </c:pt>
                <c:pt idx="884">
                  <c:v>176.8</c:v>
                </c:pt>
                <c:pt idx="885">
                  <c:v>177</c:v>
                </c:pt>
                <c:pt idx="886">
                  <c:v>177.2</c:v>
                </c:pt>
                <c:pt idx="887">
                  <c:v>177.4</c:v>
                </c:pt>
                <c:pt idx="888">
                  <c:v>177.6</c:v>
                </c:pt>
                <c:pt idx="889">
                  <c:v>177.8</c:v>
                </c:pt>
                <c:pt idx="890">
                  <c:v>178</c:v>
                </c:pt>
                <c:pt idx="891">
                  <c:v>178.2</c:v>
                </c:pt>
                <c:pt idx="892">
                  <c:v>178.4</c:v>
                </c:pt>
                <c:pt idx="893">
                  <c:v>178.6</c:v>
                </c:pt>
                <c:pt idx="894">
                  <c:v>178.8</c:v>
                </c:pt>
                <c:pt idx="895">
                  <c:v>179</c:v>
                </c:pt>
                <c:pt idx="896">
                  <c:v>179.2</c:v>
                </c:pt>
                <c:pt idx="897">
                  <c:v>179.4</c:v>
                </c:pt>
                <c:pt idx="898">
                  <c:v>179.6</c:v>
                </c:pt>
                <c:pt idx="899">
                  <c:v>179.8</c:v>
                </c:pt>
                <c:pt idx="900">
                  <c:v>180</c:v>
                </c:pt>
                <c:pt idx="901">
                  <c:v>180.2</c:v>
                </c:pt>
                <c:pt idx="902">
                  <c:v>180.4</c:v>
                </c:pt>
                <c:pt idx="903">
                  <c:v>180.6</c:v>
                </c:pt>
                <c:pt idx="904">
                  <c:v>180.8</c:v>
                </c:pt>
                <c:pt idx="905">
                  <c:v>181</c:v>
                </c:pt>
                <c:pt idx="906">
                  <c:v>181.2</c:v>
                </c:pt>
                <c:pt idx="907">
                  <c:v>181.4</c:v>
                </c:pt>
                <c:pt idx="908">
                  <c:v>181.6</c:v>
                </c:pt>
                <c:pt idx="909">
                  <c:v>181.8</c:v>
                </c:pt>
                <c:pt idx="910">
                  <c:v>182</c:v>
                </c:pt>
                <c:pt idx="911">
                  <c:v>182.2</c:v>
                </c:pt>
                <c:pt idx="912">
                  <c:v>182.4</c:v>
                </c:pt>
                <c:pt idx="913">
                  <c:v>182.6</c:v>
                </c:pt>
                <c:pt idx="914">
                  <c:v>182.8</c:v>
                </c:pt>
                <c:pt idx="915">
                  <c:v>183</c:v>
                </c:pt>
                <c:pt idx="916">
                  <c:v>183.2</c:v>
                </c:pt>
                <c:pt idx="917">
                  <c:v>183.4</c:v>
                </c:pt>
                <c:pt idx="918">
                  <c:v>183.6</c:v>
                </c:pt>
                <c:pt idx="919">
                  <c:v>183.8</c:v>
                </c:pt>
                <c:pt idx="920">
                  <c:v>184</c:v>
                </c:pt>
                <c:pt idx="921">
                  <c:v>184.2</c:v>
                </c:pt>
                <c:pt idx="922">
                  <c:v>184.4</c:v>
                </c:pt>
                <c:pt idx="923">
                  <c:v>184.6</c:v>
                </c:pt>
                <c:pt idx="924">
                  <c:v>184.8</c:v>
                </c:pt>
                <c:pt idx="925">
                  <c:v>185</c:v>
                </c:pt>
                <c:pt idx="926">
                  <c:v>185.2</c:v>
                </c:pt>
                <c:pt idx="927">
                  <c:v>185.4</c:v>
                </c:pt>
                <c:pt idx="928">
                  <c:v>185.6</c:v>
                </c:pt>
                <c:pt idx="929">
                  <c:v>185.8</c:v>
                </c:pt>
                <c:pt idx="930">
                  <c:v>186</c:v>
                </c:pt>
                <c:pt idx="931">
                  <c:v>186.2</c:v>
                </c:pt>
                <c:pt idx="932">
                  <c:v>186.4</c:v>
                </c:pt>
                <c:pt idx="933">
                  <c:v>186.6</c:v>
                </c:pt>
                <c:pt idx="934">
                  <c:v>186.8</c:v>
                </c:pt>
                <c:pt idx="935">
                  <c:v>187</c:v>
                </c:pt>
                <c:pt idx="936">
                  <c:v>187.2</c:v>
                </c:pt>
                <c:pt idx="937">
                  <c:v>187.4</c:v>
                </c:pt>
                <c:pt idx="938">
                  <c:v>187.6</c:v>
                </c:pt>
                <c:pt idx="939">
                  <c:v>187.8</c:v>
                </c:pt>
                <c:pt idx="940">
                  <c:v>188</c:v>
                </c:pt>
                <c:pt idx="941">
                  <c:v>188.2</c:v>
                </c:pt>
                <c:pt idx="942">
                  <c:v>188.4</c:v>
                </c:pt>
                <c:pt idx="943">
                  <c:v>188.6</c:v>
                </c:pt>
                <c:pt idx="944">
                  <c:v>188.8</c:v>
                </c:pt>
                <c:pt idx="945">
                  <c:v>189</c:v>
                </c:pt>
                <c:pt idx="946">
                  <c:v>189.2</c:v>
                </c:pt>
                <c:pt idx="947">
                  <c:v>189.4</c:v>
                </c:pt>
                <c:pt idx="948">
                  <c:v>189.6</c:v>
                </c:pt>
                <c:pt idx="949">
                  <c:v>189.8</c:v>
                </c:pt>
                <c:pt idx="950">
                  <c:v>190</c:v>
                </c:pt>
                <c:pt idx="951">
                  <c:v>190.2</c:v>
                </c:pt>
                <c:pt idx="952">
                  <c:v>190.4</c:v>
                </c:pt>
                <c:pt idx="953">
                  <c:v>190.6</c:v>
                </c:pt>
                <c:pt idx="954">
                  <c:v>190.8</c:v>
                </c:pt>
                <c:pt idx="955">
                  <c:v>191</c:v>
                </c:pt>
                <c:pt idx="956">
                  <c:v>191.2</c:v>
                </c:pt>
                <c:pt idx="957">
                  <c:v>191.4</c:v>
                </c:pt>
                <c:pt idx="958">
                  <c:v>191.6</c:v>
                </c:pt>
                <c:pt idx="959">
                  <c:v>191.8</c:v>
                </c:pt>
                <c:pt idx="960">
                  <c:v>192</c:v>
                </c:pt>
                <c:pt idx="961">
                  <c:v>192.2</c:v>
                </c:pt>
                <c:pt idx="962">
                  <c:v>192.4</c:v>
                </c:pt>
                <c:pt idx="963">
                  <c:v>192.6</c:v>
                </c:pt>
                <c:pt idx="964">
                  <c:v>192.8</c:v>
                </c:pt>
                <c:pt idx="965">
                  <c:v>193</c:v>
                </c:pt>
                <c:pt idx="966">
                  <c:v>193.2</c:v>
                </c:pt>
                <c:pt idx="967">
                  <c:v>193.4</c:v>
                </c:pt>
                <c:pt idx="968">
                  <c:v>193.6</c:v>
                </c:pt>
                <c:pt idx="969">
                  <c:v>193.8</c:v>
                </c:pt>
                <c:pt idx="970">
                  <c:v>194</c:v>
                </c:pt>
                <c:pt idx="971">
                  <c:v>194.2</c:v>
                </c:pt>
                <c:pt idx="972">
                  <c:v>194.4</c:v>
                </c:pt>
                <c:pt idx="973">
                  <c:v>194.6</c:v>
                </c:pt>
                <c:pt idx="974">
                  <c:v>194.8</c:v>
                </c:pt>
                <c:pt idx="975">
                  <c:v>195</c:v>
                </c:pt>
                <c:pt idx="976">
                  <c:v>195.2</c:v>
                </c:pt>
                <c:pt idx="977">
                  <c:v>195.4</c:v>
                </c:pt>
                <c:pt idx="978">
                  <c:v>195.6</c:v>
                </c:pt>
                <c:pt idx="979">
                  <c:v>195.8</c:v>
                </c:pt>
                <c:pt idx="980">
                  <c:v>196</c:v>
                </c:pt>
                <c:pt idx="981">
                  <c:v>196.2</c:v>
                </c:pt>
                <c:pt idx="982">
                  <c:v>196.4</c:v>
                </c:pt>
                <c:pt idx="983">
                  <c:v>196.6</c:v>
                </c:pt>
                <c:pt idx="984">
                  <c:v>196.8</c:v>
                </c:pt>
                <c:pt idx="985">
                  <c:v>197</c:v>
                </c:pt>
                <c:pt idx="986">
                  <c:v>197.2</c:v>
                </c:pt>
                <c:pt idx="987">
                  <c:v>197.4</c:v>
                </c:pt>
                <c:pt idx="988">
                  <c:v>197.6</c:v>
                </c:pt>
                <c:pt idx="989">
                  <c:v>197.8</c:v>
                </c:pt>
                <c:pt idx="990">
                  <c:v>198</c:v>
                </c:pt>
                <c:pt idx="991">
                  <c:v>198.2</c:v>
                </c:pt>
                <c:pt idx="992">
                  <c:v>198.4</c:v>
                </c:pt>
                <c:pt idx="993">
                  <c:v>198.6</c:v>
                </c:pt>
                <c:pt idx="994">
                  <c:v>198.8</c:v>
                </c:pt>
                <c:pt idx="995">
                  <c:v>199</c:v>
                </c:pt>
                <c:pt idx="996">
                  <c:v>199.2</c:v>
                </c:pt>
                <c:pt idx="997">
                  <c:v>199.4</c:v>
                </c:pt>
                <c:pt idx="998">
                  <c:v>199.6</c:v>
                </c:pt>
                <c:pt idx="999">
                  <c:v>199.8</c:v>
                </c:pt>
                <c:pt idx="1000">
                  <c:v>200</c:v>
                </c:pt>
                <c:pt idx="1001">
                  <c:v>200.2</c:v>
                </c:pt>
                <c:pt idx="1002">
                  <c:v>200.4</c:v>
                </c:pt>
                <c:pt idx="1003">
                  <c:v>200.6</c:v>
                </c:pt>
                <c:pt idx="1004">
                  <c:v>200.8</c:v>
                </c:pt>
                <c:pt idx="1005">
                  <c:v>201</c:v>
                </c:pt>
                <c:pt idx="1006">
                  <c:v>201.2</c:v>
                </c:pt>
                <c:pt idx="1007">
                  <c:v>201.4</c:v>
                </c:pt>
                <c:pt idx="1008">
                  <c:v>201.6</c:v>
                </c:pt>
                <c:pt idx="1009">
                  <c:v>201.8</c:v>
                </c:pt>
                <c:pt idx="1010">
                  <c:v>202</c:v>
                </c:pt>
                <c:pt idx="1011">
                  <c:v>202.2</c:v>
                </c:pt>
                <c:pt idx="1012">
                  <c:v>202.4</c:v>
                </c:pt>
                <c:pt idx="1013">
                  <c:v>202.6</c:v>
                </c:pt>
                <c:pt idx="1014">
                  <c:v>202.8</c:v>
                </c:pt>
                <c:pt idx="1015">
                  <c:v>203</c:v>
                </c:pt>
                <c:pt idx="1016">
                  <c:v>203.2</c:v>
                </c:pt>
                <c:pt idx="1017">
                  <c:v>203.4</c:v>
                </c:pt>
                <c:pt idx="1018">
                  <c:v>203.6</c:v>
                </c:pt>
                <c:pt idx="1019">
                  <c:v>203.8</c:v>
                </c:pt>
                <c:pt idx="1020">
                  <c:v>204</c:v>
                </c:pt>
                <c:pt idx="1021">
                  <c:v>204.2</c:v>
                </c:pt>
                <c:pt idx="1022">
                  <c:v>204.4</c:v>
                </c:pt>
                <c:pt idx="1023">
                  <c:v>204.6</c:v>
                </c:pt>
                <c:pt idx="1024">
                  <c:v>204.8</c:v>
                </c:pt>
                <c:pt idx="1025">
                  <c:v>205</c:v>
                </c:pt>
                <c:pt idx="1026">
                  <c:v>205.2</c:v>
                </c:pt>
                <c:pt idx="1027">
                  <c:v>205.4</c:v>
                </c:pt>
                <c:pt idx="1028">
                  <c:v>205.6</c:v>
                </c:pt>
                <c:pt idx="1029">
                  <c:v>205.8</c:v>
                </c:pt>
                <c:pt idx="1030">
                  <c:v>206</c:v>
                </c:pt>
                <c:pt idx="1031">
                  <c:v>206.2</c:v>
                </c:pt>
                <c:pt idx="1032">
                  <c:v>206.4</c:v>
                </c:pt>
                <c:pt idx="1033">
                  <c:v>206.6</c:v>
                </c:pt>
                <c:pt idx="1034">
                  <c:v>206.8</c:v>
                </c:pt>
                <c:pt idx="1035">
                  <c:v>207</c:v>
                </c:pt>
                <c:pt idx="1036">
                  <c:v>207.2</c:v>
                </c:pt>
                <c:pt idx="1037">
                  <c:v>207.4</c:v>
                </c:pt>
                <c:pt idx="1038">
                  <c:v>207.6</c:v>
                </c:pt>
                <c:pt idx="1039">
                  <c:v>207.8</c:v>
                </c:pt>
                <c:pt idx="1040">
                  <c:v>208</c:v>
                </c:pt>
                <c:pt idx="1041">
                  <c:v>208.2</c:v>
                </c:pt>
                <c:pt idx="1042">
                  <c:v>208.4</c:v>
                </c:pt>
                <c:pt idx="1043">
                  <c:v>208.6</c:v>
                </c:pt>
                <c:pt idx="1044">
                  <c:v>208.8</c:v>
                </c:pt>
                <c:pt idx="1045">
                  <c:v>209</c:v>
                </c:pt>
                <c:pt idx="1046">
                  <c:v>209.2</c:v>
                </c:pt>
                <c:pt idx="1047">
                  <c:v>209.4</c:v>
                </c:pt>
                <c:pt idx="1048">
                  <c:v>209.6</c:v>
                </c:pt>
                <c:pt idx="1049">
                  <c:v>209.8</c:v>
                </c:pt>
                <c:pt idx="1050">
                  <c:v>210</c:v>
                </c:pt>
                <c:pt idx="1051">
                  <c:v>210.2</c:v>
                </c:pt>
                <c:pt idx="1052">
                  <c:v>210.4</c:v>
                </c:pt>
                <c:pt idx="1053">
                  <c:v>210.6</c:v>
                </c:pt>
                <c:pt idx="1054">
                  <c:v>210.8</c:v>
                </c:pt>
                <c:pt idx="1055">
                  <c:v>211</c:v>
                </c:pt>
                <c:pt idx="1056">
                  <c:v>211.2</c:v>
                </c:pt>
                <c:pt idx="1057">
                  <c:v>211.4</c:v>
                </c:pt>
                <c:pt idx="1058">
                  <c:v>211.6</c:v>
                </c:pt>
                <c:pt idx="1059">
                  <c:v>211.8</c:v>
                </c:pt>
                <c:pt idx="1060">
                  <c:v>212</c:v>
                </c:pt>
                <c:pt idx="1061">
                  <c:v>212.2</c:v>
                </c:pt>
                <c:pt idx="1062">
                  <c:v>212.4</c:v>
                </c:pt>
                <c:pt idx="1063">
                  <c:v>212.6</c:v>
                </c:pt>
                <c:pt idx="1064">
                  <c:v>212.8</c:v>
                </c:pt>
                <c:pt idx="1065">
                  <c:v>213</c:v>
                </c:pt>
                <c:pt idx="1066">
                  <c:v>213.2</c:v>
                </c:pt>
                <c:pt idx="1067">
                  <c:v>213.4</c:v>
                </c:pt>
                <c:pt idx="1068">
                  <c:v>213.6</c:v>
                </c:pt>
                <c:pt idx="1069">
                  <c:v>213.8</c:v>
                </c:pt>
                <c:pt idx="1070">
                  <c:v>214</c:v>
                </c:pt>
                <c:pt idx="1071">
                  <c:v>214.2</c:v>
                </c:pt>
                <c:pt idx="1072">
                  <c:v>214.4</c:v>
                </c:pt>
                <c:pt idx="1073">
                  <c:v>214.6</c:v>
                </c:pt>
                <c:pt idx="1074">
                  <c:v>214.8</c:v>
                </c:pt>
                <c:pt idx="1075">
                  <c:v>215</c:v>
                </c:pt>
                <c:pt idx="1076">
                  <c:v>215.2</c:v>
                </c:pt>
                <c:pt idx="1077">
                  <c:v>215.4</c:v>
                </c:pt>
                <c:pt idx="1078">
                  <c:v>215.6</c:v>
                </c:pt>
                <c:pt idx="1079">
                  <c:v>215.8</c:v>
                </c:pt>
                <c:pt idx="1080">
                  <c:v>216</c:v>
                </c:pt>
                <c:pt idx="1081">
                  <c:v>216.2</c:v>
                </c:pt>
                <c:pt idx="1082">
                  <c:v>216.4</c:v>
                </c:pt>
                <c:pt idx="1083">
                  <c:v>216.6</c:v>
                </c:pt>
                <c:pt idx="1084">
                  <c:v>216.8</c:v>
                </c:pt>
                <c:pt idx="1085">
                  <c:v>217</c:v>
                </c:pt>
                <c:pt idx="1086">
                  <c:v>217.2</c:v>
                </c:pt>
                <c:pt idx="1087">
                  <c:v>217.4</c:v>
                </c:pt>
                <c:pt idx="1088">
                  <c:v>217.6</c:v>
                </c:pt>
                <c:pt idx="1089">
                  <c:v>217.8</c:v>
                </c:pt>
                <c:pt idx="1090">
                  <c:v>218</c:v>
                </c:pt>
                <c:pt idx="1091">
                  <c:v>218.2</c:v>
                </c:pt>
                <c:pt idx="1092">
                  <c:v>218.4</c:v>
                </c:pt>
                <c:pt idx="1093">
                  <c:v>218.6</c:v>
                </c:pt>
                <c:pt idx="1094">
                  <c:v>218.8</c:v>
                </c:pt>
                <c:pt idx="1095">
                  <c:v>219</c:v>
                </c:pt>
                <c:pt idx="1096">
                  <c:v>219.2</c:v>
                </c:pt>
                <c:pt idx="1097">
                  <c:v>219.4</c:v>
                </c:pt>
                <c:pt idx="1098">
                  <c:v>219.6</c:v>
                </c:pt>
                <c:pt idx="1099">
                  <c:v>219.8</c:v>
                </c:pt>
                <c:pt idx="1100">
                  <c:v>220</c:v>
                </c:pt>
                <c:pt idx="1101">
                  <c:v>220.2</c:v>
                </c:pt>
                <c:pt idx="1102">
                  <c:v>220.4</c:v>
                </c:pt>
                <c:pt idx="1103">
                  <c:v>220.6</c:v>
                </c:pt>
                <c:pt idx="1104">
                  <c:v>220.8</c:v>
                </c:pt>
                <c:pt idx="1105">
                  <c:v>221</c:v>
                </c:pt>
                <c:pt idx="1106">
                  <c:v>221.2</c:v>
                </c:pt>
                <c:pt idx="1107">
                  <c:v>221.4</c:v>
                </c:pt>
                <c:pt idx="1108">
                  <c:v>221.6</c:v>
                </c:pt>
                <c:pt idx="1109">
                  <c:v>221.8</c:v>
                </c:pt>
                <c:pt idx="1110">
                  <c:v>222</c:v>
                </c:pt>
                <c:pt idx="1111">
                  <c:v>222.2</c:v>
                </c:pt>
                <c:pt idx="1112">
                  <c:v>222.4</c:v>
                </c:pt>
                <c:pt idx="1113">
                  <c:v>222.6</c:v>
                </c:pt>
                <c:pt idx="1114">
                  <c:v>222.8</c:v>
                </c:pt>
                <c:pt idx="1115">
                  <c:v>223</c:v>
                </c:pt>
                <c:pt idx="1116">
                  <c:v>223.2</c:v>
                </c:pt>
                <c:pt idx="1117">
                  <c:v>223.4</c:v>
                </c:pt>
                <c:pt idx="1118">
                  <c:v>223.6</c:v>
                </c:pt>
                <c:pt idx="1119">
                  <c:v>223.8</c:v>
                </c:pt>
                <c:pt idx="1120">
                  <c:v>224</c:v>
                </c:pt>
                <c:pt idx="1121">
                  <c:v>224.2</c:v>
                </c:pt>
                <c:pt idx="1122">
                  <c:v>224.4</c:v>
                </c:pt>
                <c:pt idx="1123">
                  <c:v>224.6</c:v>
                </c:pt>
                <c:pt idx="1124">
                  <c:v>224.8</c:v>
                </c:pt>
                <c:pt idx="1125">
                  <c:v>225</c:v>
                </c:pt>
                <c:pt idx="1126">
                  <c:v>225.2</c:v>
                </c:pt>
                <c:pt idx="1127">
                  <c:v>225.4</c:v>
                </c:pt>
                <c:pt idx="1128">
                  <c:v>225.6</c:v>
                </c:pt>
                <c:pt idx="1129">
                  <c:v>225.8</c:v>
                </c:pt>
                <c:pt idx="1130">
                  <c:v>226</c:v>
                </c:pt>
                <c:pt idx="1131">
                  <c:v>226.2</c:v>
                </c:pt>
                <c:pt idx="1132">
                  <c:v>226.4</c:v>
                </c:pt>
                <c:pt idx="1133">
                  <c:v>226.6</c:v>
                </c:pt>
                <c:pt idx="1134">
                  <c:v>226.8</c:v>
                </c:pt>
                <c:pt idx="1135">
                  <c:v>227</c:v>
                </c:pt>
                <c:pt idx="1136">
                  <c:v>227.2</c:v>
                </c:pt>
                <c:pt idx="1137">
                  <c:v>227.4</c:v>
                </c:pt>
                <c:pt idx="1138">
                  <c:v>227.6</c:v>
                </c:pt>
                <c:pt idx="1139">
                  <c:v>227.8</c:v>
                </c:pt>
                <c:pt idx="1140">
                  <c:v>228</c:v>
                </c:pt>
                <c:pt idx="1141">
                  <c:v>228.2</c:v>
                </c:pt>
                <c:pt idx="1142">
                  <c:v>228.4</c:v>
                </c:pt>
                <c:pt idx="1143">
                  <c:v>228.6</c:v>
                </c:pt>
                <c:pt idx="1144">
                  <c:v>228.8</c:v>
                </c:pt>
                <c:pt idx="1145">
                  <c:v>229</c:v>
                </c:pt>
                <c:pt idx="1146">
                  <c:v>229.2</c:v>
                </c:pt>
                <c:pt idx="1147">
                  <c:v>229.4</c:v>
                </c:pt>
                <c:pt idx="1148">
                  <c:v>229.6</c:v>
                </c:pt>
                <c:pt idx="1149">
                  <c:v>229.8</c:v>
                </c:pt>
                <c:pt idx="1150">
                  <c:v>230</c:v>
                </c:pt>
                <c:pt idx="1151">
                  <c:v>230.2</c:v>
                </c:pt>
                <c:pt idx="1152">
                  <c:v>230.4</c:v>
                </c:pt>
                <c:pt idx="1153">
                  <c:v>230.6</c:v>
                </c:pt>
                <c:pt idx="1154">
                  <c:v>230.8</c:v>
                </c:pt>
                <c:pt idx="1155">
                  <c:v>231</c:v>
                </c:pt>
                <c:pt idx="1156">
                  <c:v>231.2</c:v>
                </c:pt>
                <c:pt idx="1157">
                  <c:v>231.4</c:v>
                </c:pt>
                <c:pt idx="1158">
                  <c:v>231.6</c:v>
                </c:pt>
                <c:pt idx="1159">
                  <c:v>231.8</c:v>
                </c:pt>
                <c:pt idx="1160">
                  <c:v>232</c:v>
                </c:pt>
                <c:pt idx="1161">
                  <c:v>232.2</c:v>
                </c:pt>
                <c:pt idx="1162">
                  <c:v>232.4</c:v>
                </c:pt>
                <c:pt idx="1163">
                  <c:v>232.6</c:v>
                </c:pt>
                <c:pt idx="1164">
                  <c:v>232.8</c:v>
                </c:pt>
                <c:pt idx="1165">
                  <c:v>233</c:v>
                </c:pt>
                <c:pt idx="1166">
                  <c:v>233.2</c:v>
                </c:pt>
                <c:pt idx="1167">
                  <c:v>233.4</c:v>
                </c:pt>
                <c:pt idx="1168">
                  <c:v>233.6</c:v>
                </c:pt>
                <c:pt idx="1169">
                  <c:v>233.8</c:v>
                </c:pt>
                <c:pt idx="1170">
                  <c:v>234</c:v>
                </c:pt>
                <c:pt idx="1171">
                  <c:v>234.2</c:v>
                </c:pt>
                <c:pt idx="1172">
                  <c:v>234.4</c:v>
                </c:pt>
                <c:pt idx="1173">
                  <c:v>234.6</c:v>
                </c:pt>
                <c:pt idx="1174">
                  <c:v>234.8</c:v>
                </c:pt>
                <c:pt idx="1175">
                  <c:v>235</c:v>
                </c:pt>
                <c:pt idx="1176">
                  <c:v>235.2</c:v>
                </c:pt>
                <c:pt idx="1177">
                  <c:v>235.4</c:v>
                </c:pt>
                <c:pt idx="1178">
                  <c:v>235.6</c:v>
                </c:pt>
                <c:pt idx="1179">
                  <c:v>235.8</c:v>
                </c:pt>
                <c:pt idx="1180">
                  <c:v>236</c:v>
                </c:pt>
                <c:pt idx="1181">
                  <c:v>236.2</c:v>
                </c:pt>
                <c:pt idx="1182">
                  <c:v>236.4</c:v>
                </c:pt>
                <c:pt idx="1183">
                  <c:v>236.6</c:v>
                </c:pt>
                <c:pt idx="1184">
                  <c:v>236.8</c:v>
                </c:pt>
                <c:pt idx="1185">
                  <c:v>237</c:v>
                </c:pt>
                <c:pt idx="1186">
                  <c:v>237.2</c:v>
                </c:pt>
                <c:pt idx="1187">
                  <c:v>237.4</c:v>
                </c:pt>
                <c:pt idx="1188">
                  <c:v>237.6</c:v>
                </c:pt>
                <c:pt idx="1189">
                  <c:v>237.8</c:v>
                </c:pt>
                <c:pt idx="1190">
                  <c:v>238</c:v>
                </c:pt>
                <c:pt idx="1191">
                  <c:v>238.2</c:v>
                </c:pt>
                <c:pt idx="1192">
                  <c:v>238.4</c:v>
                </c:pt>
                <c:pt idx="1193">
                  <c:v>238.6</c:v>
                </c:pt>
                <c:pt idx="1194">
                  <c:v>238.8</c:v>
                </c:pt>
                <c:pt idx="1195">
                  <c:v>239</c:v>
                </c:pt>
                <c:pt idx="1196">
                  <c:v>239.2</c:v>
                </c:pt>
                <c:pt idx="1197">
                  <c:v>239.4</c:v>
                </c:pt>
                <c:pt idx="1198">
                  <c:v>239.6</c:v>
                </c:pt>
                <c:pt idx="1199">
                  <c:v>239.8</c:v>
                </c:pt>
                <c:pt idx="1200">
                  <c:v>240</c:v>
                </c:pt>
                <c:pt idx="1201">
                  <c:v>240.2</c:v>
                </c:pt>
                <c:pt idx="1202">
                  <c:v>240.4</c:v>
                </c:pt>
                <c:pt idx="1203">
                  <c:v>240.6</c:v>
                </c:pt>
                <c:pt idx="1204">
                  <c:v>240.8</c:v>
                </c:pt>
                <c:pt idx="1205">
                  <c:v>241</c:v>
                </c:pt>
                <c:pt idx="1206">
                  <c:v>241.2</c:v>
                </c:pt>
                <c:pt idx="1207">
                  <c:v>241.4</c:v>
                </c:pt>
                <c:pt idx="1208">
                  <c:v>241.6</c:v>
                </c:pt>
                <c:pt idx="1209">
                  <c:v>241.8</c:v>
                </c:pt>
                <c:pt idx="1210">
                  <c:v>242</c:v>
                </c:pt>
                <c:pt idx="1211">
                  <c:v>242.2</c:v>
                </c:pt>
                <c:pt idx="1212">
                  <c:v>242.4</c:v>
                </c:pt>
                <c:pt idx="1213">
                  <c:v>242.6</c:v>
                </c:pt>
                <c:pt idx="1214">
                  <c:v>242.8</c:v>
                </c:pt>
                <c:pt idx="1215">
                  <c:v>243</c:v>
                </c:pt>
                <c:pt idx="1216">
                  <c:v>243.2</c:v>
                </c:pt>
                <c:pt idx="1217">
                  <c:v>243.4</c:v>
                </c:pt>
                <c:pt idx="1218">
                  <c:v>243.6</c:v>
                </c:pt>
                <c:pt idx="1219">
                  <c:v>243.8</c:v>
                </c:pt>
                <c:pt idx="1220">
                  <c:v>244</c:v>
                </c:pt>
                <c:pt idx="1221">
                  <c:v>244.2</c:v>
                </c:pt>
                <c:pt idx="1222">
                  <c:v>244.4</c:v>
                </c:pt>
                <c:pt idx="1223">
                  <c:v>244.6</c:v>
                </c:pt>
                <c:pt idx="1224">
                  <c:v>244.8</c:v>
                </c:pt>
                <c:pt idx="1225">
                  <c:v>245</c:v>
                </c:pt>
                <c:pt idx="1226">
                  <c:v>245.2</c:v>
                </c:pt>
                <c:pt idx="1227">
                  <c:v>245.4</c:v>
                </c:pt>
                <c:pt idx="1228">
                  <c:v>245.6</c:v>
                </c:pt>
                <c:pt idx="1229">
                  <c:v>245.8</c:v>
                </c:pt>
                <c:pt idx="1230">
                  <c:v>246</c:v>
                </c:pt>
                <c:pt idx="1231">
                  <c:v>246.2</c:v>
                </c:pt>
                <c:pt idx="1232">
                  <c:v>246.4</c:v>
                </c:pt>
                <c:pt idx="1233">
                  <c:v>246.6</c:v>
                </c:pt>
                <c:pt idx="1234">
                  <c:v>246.8</c:v>
                </c:pt>
                <c:pt idx="1235">
                  <c:v>247</c:v>
                </c:pt>
                <c:pt idx="1236">
                  <c:v>247.2</c:v>
                </c:pt>
                <c:pt idx="1237">
                  <c:v>247.4</c:v>
                </c:pt>
                <c:pt idx="1238">
                  <c:v>247.6</c:v>
                </c:pt>
                <c:pt idx="1239">
                  <c:v>247.8</c:v>
                </c:pt>
                <c:pt idx="1240">
                  <c:v>248</c:v>
                </c:pt>
                <c:pt idx="1241">
                  <c:v>248.2</c:v>
                </c:pt>
                <c:pt idx="1242">
                  <c:v>248.4</c:v>
                </c:pt>
                <c:pt idx="1243">
                  <c:v>248.6</c:v>
                </c:pt>
                <c:pt idx="1244">
                  <c:v>248.8</c:v>
                </c:pt>
                <c:pt idx="1245">
                  <c:v>249</c:v>
                </c:pt>
                <c:pt idx="1246">
                  <c:v>249.2</c:v>
                </c:pt>
                <c:pt idx="1247">
                  <c:v>249.4</c:v>
                </c:pt>
                <c:pt idx="1248">
                  <c:v>249.6</c:v>
                </c:pt>
                <c:pt idx="1249">
                  <c:v>249.8</c:v>
                </c:pt>
                <c:pt idx="1250">
                  <c:v>250</c:v>
                </c:pt>
                <c:pt idx="1251">
                  <c:v>250.2</c:v>
                </c:pt>
                <c:pt idx="1252">
                  <c:v>250.4</c:v>
                </c:pt>
                <c:pt idx="1253">
                  <c:v>250.6</c:v>
                </c:pt>
                <c:pt idx="1254">
                  <c:v>250.8</c:v>
                </c:pt>
                <c:pt idx="1255">
                  <c:v>251</c:v>
                </c:pt>
                <c:pt idx="1256">
                  <c:v>251.2</c:v>
                </c:pt>
                <c:pt idx="1257">
                  <c:v>251.4</c:v>
                </c:pt>
                <c:pt idx="1258">
                  <c:v>251.6</c:v>
                </c:pt>
                <c:pt idx="1259">
                  <c:v>251.8</c:v>
                </c:pt>
                <c:pt idx="1260">
                  <c:v>252</c:v>
                </c:pt>
                <c:pt idx="1261">
                  <c:v>252.2</c:v>
                </c:pt>
                <c:pt idx="1262">
                  <c:v>252.4</c:v>
                </c:pt>
                <c:pt idx="1263">
                  <c:v>252.6</c:v>
                </c:pt>
                <c:pt idx="1264">
                  <c:v>252.8</c:v>
                </c:pt>
                <c:pt idx="1265">
                  <c:v>253</c:v>
                </c:pt>
                <c:pt idx="1266">
                  <c:v>253.2</c:v>
                </c:pt>
                <c:pt idx="1267">
                  <c:v>253.4</c:v>
                </c:pt>
                <c:pt idx="1268">
                  <c:v>253.6</c:v>
                </c:pt>
                <c:pt idx="1269">
                  <c:v>253.8</c:v>
                </c:pt>
                <c:pt idx="1270">
                  <c:v>254</c:v>
                </c:pt>
                <c:pt idx="1271">
                  <c:v>254.2</c:v>
                </c:pt>
                <c:pt idx="1272">
                  <c:v>254.4</c:v>
                </c:pt>
                <c:pt idx="1273">
                  <c:v>254.6</c:v>
                </c:pt>
                <c:pt idx="1274">
                  <c:v>254.8</c:v>
                </c:pt>
                <c:pt idx="1275">
                  <c:v>255</c:v>
                </c:pt>
                <c:pt idx="1276">
                  <c:v>255.2</c:v>
                </c:pt>
                <c:pt idx="1277">
                  <c:v>255.4</c:v>
                </c:pt>
                <c:pt idx="1278">
                  <c:v>255.6</c:v>
                </c:pt>
                <c:pt idx="1279">
                  <c:v>255.8</c:v>
                </c:pt>
                <c:pt idx="1280">
                  <c:v>256</c:v>
                </c:pt>
                <c:pt idx="1281">
                  <c:v>256.2</c:v>
                </c:pt>
                <c:pt idx="1282">
                  <c:v>256.39999999999998</c:v>
                </c:pt>
                <c:pt idx="1283">
                  <c:v>256.60000000000002</c:v>
                </c:pt>
                <c:pt idx="1284">
                  <c:v>256.8</c:v>
                </c:pt>
                <c:pt idx="1285">
                  <c:v>257</c:v>
                </c:pt>
                <c:pt idx="1286">
                  <c:v>257.2</c:v>
                </c:pt>
                <c:pt idx="1287">
                  <c:v>257.39999999999998</c:v>
                </c:pt>
                <c:pt idx="1288">
                  <c:v>257.60000000000002</c:v>
                </c:pt>
                <c:pt idx="1289">
                  <c:v>257.8</c:v>
                </c:pt>
                <c:pt idx="1290">
                  <c:v>258</c:v>
                </c:pt>
                <c:pt idx="1291">
                  <c:v>258.2</c:v>
                </c:pt>
                <c:pt idx="1292">
                  <c:v>258.39999999999998</c:v>
                </c:pt>
                <c:pt idx="1293">
                  <c:v>258.60000000000002</c:v>
                </c:pt>
                <c:pt idx="1294">
                  <c:v>258.8</c:v>
                </c:pt>
                <c:pt idx="1295">
                  <c:v>259</c:v>
                </c:pt>
                <c:pt idx="1296">
                  <c:v>259.2</c:v>
                </c:pt>
                <c:pt idx="1297">
                  <c:v>259.39999999999998</c:v>
                </c:pt>
                <c:pt idx="1298">
                  <c:v>259.60000000000002</c:v>
                </c:pt>
                <c:pt idx="1299">
                  <c:v>259.8</c:v>
                </c:pt>
                <c:pt idx="1300">
                  <c:v>260</c:v>
                </c:pt>
                <c:pt idx="1301">
                  <c:v>260.2</c:v>
                </c:pt>
                <c:pt idx="1302">
                  <c:v>260.39999999999998</c:v>
                </c:pt>
                <c:pt idx="1303">
                  <c:v>260.60000000000002</c:v>
                </c:pt>
                <c:pt idx="1304">
                  <c:v>260.8</c:v>
                </c:pt>
                <c:pt idx="1305">
                  <c:v>261</c:v>
                </c:pt>
                <c:pt idx="1306">
                  <c:v>261.2</c:v>
                </c:pt>
                <c:pt idx="1307">
                  <c:v>261.39999999999998</c:v>
                </c:pt>
                <c:pt idx="1308">
                  <c:v>261.60000000000002</c:v>
                </c:pt>
                <c:pt idx="1309">
                  <c:v>261.8</c:v>
                </c:pt>
                <c:pt idx="1310">
                  <c:v>262</c:v>
                </c:pt>
                <c:pt idx="1311">
                  <c:v>262.2</c:v>
                </c:pt>
                <c:pt idx="1312">
                  <c:v>262.39999999999998</c:v>
                </c:pt>
                <c:pt idx="1313">
                  <c:v>262.60000000000002</c:v>
                </c:pt>
                <c:pt idx="1314">
                  <c:v>262.8</c:v>
                </c:pt>
                <c:pt idx="1315">
                  <c:v>263</c:v>
                </c:pt>
                <c:pt idx="1316">
                  <c:v>263.2</c:v>
                </c:pt>
                <c:pt idx="1317">
                  <c:v>263.39999999999998</c:v>
                </c:pt>
                <c:pt idx="1318">
                  <c:v>263.60000000000002</c:v>
                </c:pt>
                <c:pt idx="1319">
                  <c:v>263.8</c:v>
                </c:pt>
                <c:pt idx="1320">
                  <c:v>264</c:v>
                </c:pt>
                <c:pt idx="1321">
                  <c:v>264.2</c:v>
                </c:pt>
                <c:pt idx="1322">
                  <c:v>264.39999999999998</c:v>
                </c:pt>
                <c:pt idx="1323">
                  <c:v>264.60000000000002</c:v>
                </c:pt>
                <c:pt idx="1324">
                  <c:v>264.8</c:v>
                </c:pt>
                <c:pt idx="1325">
                  <c:v>265</c:v>
                </c:pt>
                <c:pt idx="1326">
                  <c:v>265.2</c:v>
                </c:pt>
                <c:pt idx="1327">
                  <c:v>265.39999999999998</c:v>
                </c:pt>
                <c:pt idx="1328">
                  <c:v>265.60000000000002</c:v>
                </c:pt>
                <c:pt idx="1329">
                  <c:v>265.8</c:v>
                </c:pt>
                <c:pt idx="1330">
                  <c:v>266</c:v>
                </c:pt>
                <c:pt idx="1331">
                  <c:v>266.2</c:v>
                </c:pt>
                <c:pt idx="1332">
                  <c:v>266.39999999999998</c:v>
                </c:pt>
                <c:pt idx="1333">
                  <c:v>266.60000000000002</c:v>
                </c:pt>
                <c:pt idx="1334">
                  <c:v>266.8</c:v>
                </c:pt>
                <c:pt idx="1335">
                  <c:v>267</c:v>
                </c:pt>
                <c:pt idx="1336">
                  <c:v>267.2</c:v>
                </c:pt>
                <c:pt idx="1337">
                  <c:v>267.39999999999998</c:v>
                </c:pt>
                <c:pt idx="1338">
                  <c:v>267.60000000000002</c:v>
                </c:pt>
                <c:pt idx="1339">
                  <c:v>267.8</c:v>
                </c:pt>
                <c:pt idx="1340">
                  <c:v>268</c:v>
                </c:pt>
                <c:pt idx="1341">
                  <c:v>268.2</c:v>
                </c:pt>
                <c:pt idx="1342">
                  <c:v>268.39999999999998</c:v>
                </c:pt>
                <c:pt idx="1343">
                  <c:v>268.60000000000002</c:v>
                </c:pt>
                <c:pt idx="1344">
                  <c:v>268.8</c:v>
                </c:pt>
                <c:pt idx="1345">
                  <c:v>269</c:v>
                </c:pt>
                <c:pt idx="1346">
                  <c:v>269.2</c:v>
                </c:pt>
                <c:pt idx="1347">
                  <c:v>269.39999999999998</c:v>
                </c:pt>
                <c:pt idx="1348">
                  <c:v>269.60000000000002</c:v>
                </c:pt>
                <c:pt idx="1349">
                  <c:v>269.8</c:v>
                </c:pt>
                <c:pt idx="1350">
                  <c:v>270</c:v>
                </c:pt>
                <c:pt idx="1351">
                  <c:v>270.2</c:v>
                </c:pt>
                <c:pt idx="1352">
                  <c:v>270.39999999999998</c:v>
                </c:pt>
                <c:pt idx="1353">
                  <c:v>270.60000000000002</c:v>
                </c:pt>
                <c:pt idx="1354">
                  <c:v>270.8</c:v>
                </c:pt>
                <c:pt idx="1355">
                  <c:v>271</c:v>
                </c:pt>
                <c:pt idx="1356">
                  <c:v>271.2</c:v>
                </c:pt>
                <c:pt idx="1357">
                  <c:v>271.39999999999998</c:v>
                </c:pt>
                <c:pt idx="1358">
                  <c:v>271.60000000000002</c:v>
                </c:pt>
                <c:pt idx="1359">
                  <c:v>271.8</c:v>
                </c:pt>
                <c:pt idx="1360">
                  <c:v>272</c:v>
                </c:pt>
                <c:pt idx="1361">
                  <c:v>272.2</c:v>
                </c:pt>
                <c:pt idx="1362">
                  <c:v>272.39999999999998</c:v>
                </c:pt>
                <c:pt idx="1363">
                  <c:v>272.60000000000002</c:v>
                </c:pt>
                <c:pt idx="1364">
                  <c:v>272.8</c:v>
                </c:pt>
                <c:pt idx="1365">
                  <c:v>273</c:v>
                </c:pt>
                <c:pt idx="1366">
                  <c:v>273.2</c:v>
                </c:pt>
                <c:pt idx="1367">
                  <c:v>273.39999999999998</c:v>
                </c:pt>
                <c:pt idx="1368">
                  <c:v>273.60000000000002</c:v>
                </c:pt>
                <c:pt idx="1369">
                  <c:v>273.8</c:v>
                </c:pt>
                <c:pt idx="1370">
                  <c:v>274</c:v>
                </c:pt>
                <c:pt idx="1371">
                  <c:v>274.2</c:v>
                </c:pt>
                <c:pt idx="1372">
                  <c:v>274.39999999999998</c:v>
                </c:pt>
                <c:pt idx="1373">
                  <c:v>274.60000000000002</c:v>
                </c:pt>
                <c:pt idx="1374">
                  <c:v>274.8</c:v>
                </c:pt>
                <c:pt idx="1375">
                  <c:v>275</c:v>
                </c:pt>
                <c:pt idx="1376">
                  <c:v>275.2</c:v>
                </c:pt>
                <c:pt idx="1377">
                  <c:v>275.39999999999998</c:v>
                </c:pt>
                <c:pt idx="1378">
                  <c:v>275.60000000000002</c:v>
                </c:pt>
                <c:pt idx="1379">
                  <c:v>275.8</c:v>
                </c:pt>
                <c:pt idx="1380">
                  <c:v>276</c:v>
                </c:pt>
                <c:pt idx="1381">
                  <c:v>276.2</c:v>
                </c:pt>
                <c:pt idx="1382">
                  <c:v>276.39999999999998</c:v>
                </c:pt>
                <c:pt idx="1383">
                  <c:v>276.60000000000002</c:v>
                </c:pt>
                <c:pt idx="1384">
                  <c:v>276.8</c:v>
                </c:pt>
                <c:pt idx="1385">
                  <c:v>277</c:v>
                </c:pt>
                <c:pt idx="1386">
                  <c:v>277.2</c:v>
                </c:pt>
                <c:pt idx="1387">
                  <c:v>277.39999999999998</c:v>
                </c:pt>
                <c:pt idx="1388">
                  <c:v>277.60000000000002</c:v>
                </c:pt>
                <c:pt idx="1389">
                  <c:v>277.8</c:v>
                </c:pt>
                <c:pt idx="1390">
                  <c:v>278</c:v>
                </c:pt>
                <c:pt idx="1391">
                  <c:v>278.2</c:v>
                </c:pt>
                <c:pt idx="1392">
                  <c:v>278.39999999999998</c:v>
                </c:pt>
                <c:pt idx="1393">
                  <c:v>278.60000000000002</c:v>
                </c:pt>
                <c:pt idx="1394">
                  <c:v>278.8</c:v>
                </c:pt>
                <c:pt idx="1395">
                  <c:v>279</c:v>
                </c:pt>
                <c:pt idx="1396">
                  <c:v>279.2</c:v>
                </c:pt>
                <c:pt idx="1397">
                  <c:v>279.39999999999998</c:v>
                </c:pt>
                <c:pt idx="1398">
                  <c:v>279.60000000000002</c:v>
                </c:pt>
                <c:pt idx="1399">
                  <c:v>279.8</c:v>
                </c:pt>
                <c:pt idx="1400">
                  <c:v>280</c:v>
                </c:pt>
                <c:pt idx="1401">
                  <c:v>280.2</c:v>
                </c:pt>
                <c:pt idx="1402">
                  <c:v>280.39999999999998</c:v>
                </c:pt>
                <c:pt idx="1403">
                  <c:v>280.60000000000002</c:v>
                </c:pt>
                <c:pt idx="1404">
                  <c:v>280.8</c:v>
                </c:pt>
                <c:pt idx="1405">
                  <c:v>281</c:v>
                </c:pt>
                <c:pt idx="1406">
                  <c:v>281.2</c:v>
                </c:pt>
                <c:pt idx="1407">
                  <c:v>281.39999999999998</c:v>
                </c:pt>
                <c:pt idx="1408">
                  <c:v>281.60000000000002</c:v>
                </c:pt>
                <c:pt idx="1409">
                  <c:v>281.8</c:v>
                </c:pt>
                <c:pt idx="1410">
                  <c:v>282</c:v>
                </c:pt>
                <c:pt idx="1411">
                  <c:v>282.2</c:v>
                </c:pt>
                <c:pt idx="1412">
                  <c:v>282.39999999999998</c:v>
                </c:pt>
                <c:pt idx="1413">
                  <c:v>282.60000000000002</c:v>
                </c:pt>
                <c:pt idx="1414">
                  <c:v>282.8</c:v>
                </c:pt>
                <c:pt idx="1415">
                  <c:v>283</c:v>
                </c:pt>
                <c:pt idx="1416">
                  <c:v>283.2</c:v>
                </c:pt>
                <c:pt idx="1417">
                  <c:v>283.39999999999998</c:v>
                </c:pt>
                <c:pt idx="1418">
                  <c:v>283.60000000000002</c:v>
                </c:pt>
                <c:pt idx="1419">
                  <c:v>283.8</c:v>
                </c:pt>
                <c:pt idx="1420">
                  <c:v>284</c:v>
                </c:pt>
                <c:pt idx="1421">
                  <c:v>284.2</c:v>
                </c:pt>
                <c:pt idx="1422">
                  <c:v>284.39999999999998</c:v>
                </c:pt>
                <c:pt idx="1423">
                  <c:v>284.60000000000002</c:v>
                </c:pt>
                <c:pt idx="1424">
                  <c:v>284.8</c:v>
                </c:pt>
                <c:pt idx="1425">
                  <c:v>285</c:v>
                </c:pt>
                <c:pt idx="1426">
                  <c:v>285.2</c:v>
                </c:pt>
                <c:pt idx="1427">
                  <c:v>285.39999999999998</c:v>
                </c:pt>
                <c:pt idx="1428">
                  <c:v>285.60000000000002</c:v>
                </c:pt>
                <c:pt idx="1429">
                  <c:v>285.8</c:v>
                </c:pt>
                <c:pt idx="1430">
                  <c:v>286</c:v>
                </c:pt>
                <c:pt idx="1431">
                  <c:v>286.2</c:v>
                </c:pt>
                <c:pt idx="1432">
                  <c:v>286.39999999999998</c:v>
                </c:pt>
                <c:pt idx="1433">
                  <c:v>286.60000000000002</c:v>
                </c:pt>
                <c:pt idx="1434">
                  <c:v>286.8</c:v>
                </c:pt>
                <c:pt idx="1435">
                  <c:v>287</c:v>
                </c:pt>
                <c:pt idx="1436">
                  <c:v>287.2</c:v>
                </c:pt>
                <c:pt idx="1437">
                  <c:v>287.39999999999998</c:v>
                </c:pt>
                <c:pt idx="1438">
                  <c:v>287.60000000000002</c:v>
                </c:pt>
                <c:pt idx="1439">
                  <c:v>287.8</c:v>
                </c:pt>
                <c:pt idx="1440">
                  <c:v>288</c:v>
                </c:pt>
                <c:pt idx="1441">
                  <c:v>288.2</c:v>
                </c:pt>
                <c:pt idx="1442">
                  <c:v>288.39999999999998</c:v>
                </c:pt>
                <c:pt idx="1443">
                  <c:v>288.60000000000002</c:v>
                </c:pt>
                <c:pt idx="1444">
                  <c:v>288.8</c:v>
                </c:pt>
                <c:pt idx="1445">
                  <c:v>289</c:v>
                </c:pt>
                <c:pt idx="1446">
                  <c:v>289.2</c:v>
                </c:pt>
                <c:pt idx="1447">
                  <c:v>289.39999999999998</c:v>
                </c:pt>
                <c:pt idx="1448">
                  <c:v>289.60000000000002</c:v>
                </c:pt>
                <c:pt idx="1449">
                  <c:v>289.8</c:v>
                </c:pt>
                <c:pt idx="1450">
                  <c:v>290</c:v>
                </c:pt>
                <c:pt idx="1451">
                  <c:v>290.2</c:v>
                </c:pt>
                <c:pt idx="1452">
                  <c:v>290.39999999999998</c:v>
                </c:pt>
                <c:pt idx="1453">
                  <c:v>290.60000000000002</c:v>
                </c:pt>
                <c:pt idx="1454">
                  <c:v>290.8</c:v>
                </c:pt>
                <c:pt idx="1455">
                  <c:v>291</c:v>
                </c:pt>
                <c:pt idx="1456">
                  <c:v>291.2</c:v>
                </c:pt>
                <c:pt idx="1457">
                  <c:v>291.39999999999998</c:v>
                </c:pt>
                <c:pt idx="1458">
                  <c:v>291.60000000000002</c:v>
                </c:pt>
                <c:pt idx="1459">
                  <c:v>291.8</c:v>
                </c:pt>
                <c:pt idx="1460">
                  <c:v>292</c:v>
                </c:pt>
                <c:pt idx="1461">
                  <c:v>292.2</c:v>
                </c:pt>
                <c:pt idx="1462">
                  <c:v>292.39999999999998</c:v>
                </c:pt>
                <c:pt idx="1463">
                  <c:v>292.60000000000002</c:v>
                </c:pt>
                <c:pt idx="1464">
                  <c:v>292.8</c:v>
                </c:pt>
                <c:pt idx="1465">
                  <c:v>293</c:v>
                </c:pt>
                <c:pt idx="1466">
                  <c:v>293.2</c:v>
                </c:pt>
                <c:pt idx="1467">
                  <c:v>293.39999999999998</c:v>
                </c:pt>
                <c:pt idx="1468">
                  <c:v>293.60000000000002</c:v>
                </c:pt>
                <c:pt idx="1469">
                  <c:v>293.8</c:v>
                </c:pt>
                <c:pt idx="1470">
                  <c:v>294</c:v>
                </c:pt>
                <c:pt idx="1471">
                  <c:v>294.2</c:v>
                </c:pt>
                <c:pt idx="1472">
                  <c:v>294.39999999999998</c:v>
                </c:pt>
                <c:pt idx="1473">
                  <c:v>294.60000000000002</c:v>
                </c:pt>
                <c:pt idx="1474">
                  <c:v>294.8</c:v>
                </c:pt>
                <c:pt idx="1475">
                  <c:v>295</c:v>
                </c:pt>
                <c:pt idx="1476">
                  <c:v>295.2</c:v>
                </c:pt>
                <c:pt idx="1477">
                  <c:v>295.39999999999998</c:v>
                </c:pt>
                <c:pt idx="1478">
                  <c:v>295.60000000000002</c:v>
                </c:pt>
                <c:pt idx="1479">
                  <c:v>295.8</c:v>
                </c:pt>
                <c:pt idx="1480">
                  <c:v>296</c:v>
                </c:pt>
                <c:pt idx="1481">
                  <c:v>296.2</c:v>
                </c:pt>
                <c:pt idx="1482">
                  <c:v>296.39999999999998</c:v>
                </c:pt>
                <c:pt idx="1483">
                  <c:v>296.60000000000002</c:v>
                </c:pt>
                <c:pt idx="1484">
                  <c:v>296.8</c:v>
                </c:pt>
                <c:pt idx="1485">
                  <c:v>297</c:v>
                </c:pt>
                <c:pt idx="1486">
                  <c:v>297.2</c:v>
                </c:pt>
                <c:pt idx="1487">
                  <c:v>297.39999999999998</c:v>
                </c:pt>
                <c:pt idx="1488">
                  <c:v>297.60000000000002</c:v>
                </c:pt>
                <c:pt idx="1489">
                  <c:v>297.8</c:v>
                </c:pt>
                <c:pt idx="1490">
                  <c:v>298</c:v>
                </c:pt>
                <c:pt idx="1491">
                  <c:v>298.2</c:v>
                </c:pt>
                <c:pt idx="1492">
                  <c:v>298.39999999999998</c:v>
                </c:pt>
                <c:pt idx="1493">
                  <c:v>298.60000000000002</c:v>
                </c:pt>
                <c:pt idx="1494">
                  <c:v>298.8</c:v>
                </c:pt>
                <c:pt idx="1495">
                  <c:v>299</c:v>
                </c:pt>
                <c:pt idx="1496">
                  <c:v>299.2</c:v>
                </c:pt>
                <c:pt idx="1497">
                  <c:v>299.39999999999998</c:v>
                </c:pt>
                <c:pt idx="1498">
                  <c:v>299.60000000000002</c:v>
                </c:pt>
                <c:pt idx="1499">
                  <c:v>299.8</c:v>
                </c:pt>
                <c:pt idx="1500">
                  <c:v>300</c:v>
                </c:pt>
                <c:pt idx="1501">
                  <c:v>300.2</c:v>
                </c:pt>
                <c:pt idx="1502">
                  <c:v>300.39999999999998</c:v>
                </c:pt>
                <c:pt idx="1503">
                  <c:v>300.60000000000002</c:v>
                </c:pt>
                <c:pt idx="1504">
                  <c:v>300.8</c:v>
                </c:pt>
                <c:pt idx="1505">
                  <c:v>301</c:v>
                </c:pt>
                <c:pt idx="1506">
                  <c:v>301.2</c:v>
                </c:pt>
                <c:pt idx="1507">
                  <c:v>301.39999999999998</c:v>
                </c:pt>
                <c:pt idx="1508">
                  <c:v>301.60000000000002</c:v>
                </c:pt>
                <c:pt idx="1509">
                  <c:v>301.8</c:v>
                </c:pt>
                <c:pt idx="1510">
                  <c:v>302</c:v>
                </c:pt>
                <c:pt idx="1511">
                  <c:v>302.2</c:v>
                </c:pt>
                <c:pt idx="1512">
                  <c:v>302.39999999999998</c:v>
                </c:pt>
                <c:pt idx="1513">
                  <c:v>302.60000000000002</c:v>
                </c:pt>
                <c:pt idx="1514">
                  <c:v>302.8</c:v>
                </c:pt>
                <c:pt idx="1515">
                  <c:v>303</c:v>
                </c:pt>
                <c:pt idx="1516">
                  <c:v>303.2</c:v>
                </c:pt>
                <c:pt idx="1517">
                  <c:v>303.39999999999998</c:v>
                </c:pt>
                <c:pt idx="1518">
                  <c:v>303.60000000000002</c:v>
                </c:pt>
                <c:pt idx="1519">
                  <c:v>303.8</c:v>
                </c:pt>
                <c:pt idx="1520">
                  <c:v>304</c:v>
                </c:pt>
                <c:pt idx="1521">
                  <c:v>304.2</c:v>
                </c:pt>
                <c:pt idx="1522">
                  <c:v>304.39999999999998</c:v>
                </c:pt>
                <c:pt idx="1523">
                  <c:v>304.60000000000002</c:v>
                </c:pt>
                <c:pt idx="1524">
                  <c:v>304.8</c:v>
                </c:pt>
                <c:pt idx="1525">
                  <c:v>305</c:v>
                </c:pt>
                <c:pt idx="1526">
                  <c:v>305.2</c:v>
                </c:pt>
                <c:pt idx="1527">
                  <c:v>305.39999999999998</c:v>
                </c:pt>
                <c:pt idx="1528">
                  <c:v>305.60000000000002</c:v>
                </c:pt>
                <c:pt idx="1529">
                  <c:v>305.8</c:v>
                </c:pt>
                <c:pt idx="1530">
                  <c:v>306</c:v>
                </c:pt>
                <c:pt idx="1531">
                  <c:v>306.2</c:v>
                </c:pt>
                <c:pt idx="1532">
                  <c:v>306.39999999999998</c:v>
                </c:pt>
                <c:pt idx="1533">
                  <c:v>306.60000000000002</c:v>
                </c:pt>
                <c:pt idx="1534">
                  <c:v>306.8</c:v>
                </c:pt>
                <c:pt idx="1535">
                  <c:v>307</c:v>
                </c:pt>
                <c:pt idx="1536">
                  <c:v>307.2</c:v>
                </c:pt>
                <c:pt idx="1537">
                  <c:v>307.39999999999998</c:v>
                </c:pt>
                <c:pt idx="1538">
                  <c:v>307.60000000000002</c:v>
                </c:pt>
                <c:pt idx="1539">
                  <c:v>307.8</c:v>
                </c:pt>
                <c:pt idx="1540">
                  <c:v>308</c:v>
                </c:pt>
                <c:pt idx="1541">
                  <c:v>308.2</c:v>
                </c:pt>
                <c:pt idx="1542">
                  <c:v>308.39999999999998</c:v>
                </c:pt>
                <c:pt idx="1543">
                  <c:v>308.60000000000002</c:v>
                </c:pt>
                <c:pt idx="1544">
                  <c:v>308.8</c:v>
                </c:pt>
                <c:pt idx="1545">
                  <c:v>309</c:v>
                </c:pt>
                <c:pt idx="1546">
                  <c:v>309.2</c:v>
                </c:pt>
                <c:pt idx="1547">
                  <c:v>309.39999999999998</c:v>
                </c:pt>
                <c:pt idx="1548">
                  <c:v>309.60000000000002</c:v>
                </c:pt>
                <c:pt idx="1549">
                  <c:v>309.8</c:v>
                </c:pt>
                <c:pt idx="1550">
                  <c:v>310</c:v>
                </c:pt>
                <c:pt idx="1551">
                  <c:v>310.2</c:v>
                </c:pt>
                <c:pt idx="1552">
                  <c:v>310.39999999999998</c:v>
                </c:pt>
                <c:pt idx="1553">
                  <c:v>310.60000000000002</c:v>
                </c:pt>
                <c:pt idx="1554">
                  <c:v>310.8</c:v>
                </c:pt>
                <c:pt idx="1555">
                  <c:v>311</c:v>
                </c:pt>
                <c:pt idx="1556">
                  <c:v>311.2</c:v>
                </c:pt>
                <c:pt idx="1557">
                  <c:v>311.39999999999998</c:v>
                </c:pt>
                <c:pt idx="1558">
                  <c:v>311.60000000000002</c:v>
                </c:pt>
                <c:pt idx="1559">
                  <c:v>311.8</c:v>
                </c:pt>
                <c:pt idx="1560">
                  <c:v>312</c:v>
                </c:pt>
                <c:pt idx="1561">
                  <c:v>312.2</c:v>
                </c:pt>
                <c:pt idx="1562">
                  <c:v>312.39999999999998</c:v>
                </c:pt>
                <c:pt idx="1563">
                  <c:v>312.60000000000002</c:v>
                </c:pt>
                <c:pt idx="1564">
                  <c:v>312.8</c:v>
                </c:pt>
                <c:pt idx="1565">
                  <c:v>313</c:v>
                </c:pt>
                <c:pt idx="1566">
                  <c:v>313.2</c:v>
                </c:pt>
                <c:pt idx="1567">
                  <c:v>313.39999999999998</c:v>
                </c:pt>
                <c:pt idx="1568">
                  <c:v>313.60000000000002</c:v>
                </c:pt>
                <c:pt idx="1569">
                  <c:v>313.8</c:v>
                </c:pt>
                <c:pt idx="1570">
                  <c:v>314</c:v>
                </c:pt>
                <c:pt idx="1571">
                  <c:v>314.2</c:v>
                </c:pt>
                <c:pt idx="1572">
                  <c:v>314.39999999999998</c:v>
                </c:pt>
                <c:pt idx="1573">
                  <c:v>314.60000000000002</c:v>
                </c:pt>
                <c:pt idx="1574">
                  <c:v>314.8</c:v>
                </c:pt>
                <c:pt idx="1575">
                  <c:v>315</c:v>
                </c:pt>
                <c:pt idx="1576">
                  <c:v>315.2</c:v>
                </c:pt>
                <c:pt idx="1577">
                  <c:v>315.39999999999998</c:v>
                </c:pt>
                <c:pt idx="1578">
                  <c:v>315.60000000000002</c:v>
                </c:pt>
                <c:pt idx="1579">
                  <c:v>315.8</c:v>
                </c:pt>
                <c:pt idx="1580">
                  <c:v>316</c:v>
                </c:pt>
                <c:pt idx="1581">
                  <c:v>316.2</c:v>
                </c:pt>
                <c:pt idx="1582">
                  <c:v>316.39999999999998</c:v>
                </c:pt>
                <c:pt idx="1583">
                  <c:v>316.60000000000002</c:v>
                </c:pt>
                <c:pt idx="1584">
                  <c:v>316.8</c:v>
                </c:pt>
                <c:pt idx="1585">
                  <c:v>317</c:v>
                </c:pt>
                <c:pt idx="1586">
                  <c:v>317.2</c:v>
                </c:pt>
                <c:pt idx="1587">
                  <c:v>317.39999999999998</c:v>
                </c:pt>
                <c:pt idx="1588">
                  <c:v>317.60000000000002</c:v>
                </c:pt>
                <c:pt idx="1589">
                  <c:v>317.8</c:v>
                </c:pt>
                <c:pt idx="1590">
                  <c:v>318</c:v>
                </c:pt>
                <c:pt idx="1591">
                  <c:v>318.2</c:v>
                </c:pt>
                <c:pt idx="1592">
                  <c:v>318.39999999999998</c:v>
                </c:pt>
                <c:pt idx="1593">
                  <c:v>318.60000000000002</c:v>
                </c:pt>
                <c:pt idx="1594">
                  <c:v>318.8</c:v>
                </c:pt>
                <c:pt idx="1595">
                  <c:v>319</c:v>
                </c:pt>
                <c:pt idx="1596">
                  <c:v>319.2</c:v>
                </c:pt>
                <c:pt idx="1597">
                  <c:v>319.39999999999998</c:v>
                </c:pt>
                <c:pt idx="1598">
                  <c:v>319.60000000000002</c:v>
                </c:pt>
                <c:pt idx="1599">
                  <c:v>319.8</c:v>
                </c:pt>
                <c:pt idx="1600">
                  <c:v>320</c:v>
                </c:pt>
                <c:pt idx="1601">
                  <c:v>320.2</c:v>
                </c:pt>
                <c:pt idx="1602">
                  <c:v>320.39999999999998</c:v>
                </c:pt>
                <c:pt idx="1603">
                  <c:v>320.60000000000002</c:v>
                </c:pt>
                <c:pt idx="1604">
                  <c:v>320.8</c:v>
                </c:pt>
                <c:pt idx="1605">
                  <c:v>321</c:v>
                </c:pt>
                <c:pt idx="1606">
                  <c:v>321.2</c:v>
                </c:pt>
                <c:pt idx="1607">
                  <c:v>321.39999999999998</c:v>
                </c:pt>
                <c:pt idx="1608">
                  <c:v>321.60000000000002</c:v>
                </c:pt>
                <c:pt idx="1609">
                  <c:v>321.8</c:v>
                </c:pt>
                <c:pt idx="1610">
                  <c:v>322</c:v>
                </c:pt>
                <c:pt idx="1611">
                  <c:v>322.2</c:v>
                </c:pt>
                <c:pt idx="1612">
                  <c:v>322.39999999999998</c:v>
                </c:pt>
                <c:pt idx="1613">
                  <c:v>322.60000000000002</c:v>
                </c:pt>
                <c:pt idx="1614">
                  <c:v>322.8</c:v>
                </c:pt>
                <c:pt idx="1615">
                  <c:v>323</c:v>
                </c:pt>
                <c:pt idx="1616">
                  <c:v>323.2</c:v>
                </c:pt>
                <c:pt idx="1617">
                  <c:v>323.39999999999998</c:v>
                </c:pt>
                <c:pt idx="1618">
                  <c:v>323.60000000000002</c:v>
                </c:pt>
                <c:pt idx="1619">
                  <c:v>323.8</c:v>
                </c:pt>
                <c:pt idx="1620">
                  <c:v>324</c:v>
                </c:pt>
                <c:pt idx="1621">
                  <c:v>324.2</c:v>
                </c:pt>
                <c:pt idx="1622">
                  <c:v>324.39999999999998</c:v>
                </c:pt>
                <c:pt idx="1623">
                  <c:v>324.60000000000002</c:v>
                </c:pt>
                <c:pt idx="1624">
                  <c:v>324.8</c:v>
                </c:pt>
                <c:pt idx="1625">
                  <c:v>325</c:v>
                </c:pt>
                <c:pt idx="1626">
                  <c:v>325.2</c:v>
                </c:pt>
                <c:pt idx="1627">
                  <c:v>325.39999999999998</c:v>
                </c:pt>
                <c:pt idx="1628">
                  <c:v>325.60000000000002</c:v>
                </c:pt>
                <c:pt idx="1629">
                  <c:v>325.8</c:v>
                </c:pt>
                <c:pt idx="1630">
                  <c:v>326</c:v>
                </c:pt>
                <c:pt idx="1631">
                  <c:v>326.2</c:v>
                </c:pt>
                <c:pt idx="1632">
                  <c:v>326.39999999999998</c:v>
                </c:pt>
                <c:pt idx="1633">
                  <c:v>326.60000000000002</c:v>
                </c:pt>
                <c:pt idx="1634">
                  <c:v>326.8</c:v>
                </c:pt>
                <c:pt idx="1635">
                  <c:v>327</c:v>
                </c:pt>
                <c:pt idx="1636">
                  <c:v>327.2</c:v>
                </c:pt>
                <c:pt idx="1637">
                  <c:v>327.39999999999998</c:v>
                </c:pt>
                <c:pt idx="1638">
                  <c:v>327.60000000000002</c:v>
                </c:pt>
                <c:pt idx="1639">
                  <c:v>327.8</c:v>
                </c:pt>
                <c:pt idx="1640">
                  <c:v>328</c:v>
                </c:pt>
                <c:pt idx="1641">
                  <c:v>328.2</c:v>
                </c:pt>
                <c:pt idx="1642">
                  <c:v>328.4</c:v>
                </c:pt>
                <c:pt idx="1643">
                  <c:v>328.6</c:v>
                </c:pt>
                <c:pt idx="1644">
                  <c:v>328.8</c:v>
                </c:pt>
                <c:pt idx="1645">
                  <c:v>329</c:v>
                </c:pt>
                <c:pt idx="1646">
                  <c:v>329.2</c:v>
                </c:pt>
                <c:pt idx="1647">
                  <c:v>329.4</c:v>
                </c:pt>
                <c:pt idx="1648">
                  <c:v>329.6</c:v>
                </c:pt>
                <c:pt idx="1649">
                  <c:v>329.8</c:v>
                </c:pt>
                <c:pt idx="1650">
                  <c:v>330</c:v>
                </c:pt>
                <c:pt idx="1651">
                  <c:v>330.2</c:v>
                </c:pt>
                <c:pt idx="1652">
                  <c:v>330.4</c:v>
                </c:pt>
                <c:pt idx="1653">
                  <c:v>330.6</c:v>
                </c:pt>
                <c:pt idx="1654">
                  <c:v>330.8</c:v>
                </c:pt>
                <c:pt idx="1655">
                  <c:v>331</c:v>
                </c:pt>
                <c:pt idx="1656">
                  <c:v>331.2</c:v>
                </c:pt>
                <c:pt idx="1657">
                  <c:v>331.4</c:v>
                </c:pt>
                <c:pt idx="1658">
                  <c:v>331.6</c:v>
                </c:pt>
                <c:pt idx="1659">
                  <c:v>331.8</c:v>
                </c:pt>
                <c:pt idx="1660">
                  <c:v>332</c:v>
                </c:pt>
                <c:pt idx="1661">
                  <c:v>332.2</c:v>
                </c:pt>
                <c:pt idx="1662">
                  <c:v>332.4</c:v>
                </c:pt>
                <c:pt idx="1663">
                  <c:v>332.6</c:v>
                </c:pt>
                <c:pt idx="1664">
                  <c:v>332.8</c:v>
                </c:pt>
                <c:pt idx="1665">
                  <c:v>333</c:v>
                </c:pt>
                <c:pt idx="1666">
                  <c:v>333.2</c:v>
                </c:pt>
                <c:pt idx="1667">
                  <c:v>333.4</c:v>
                </c:pt>
                <c:pt idx="1668">
                  <c:v>333.6</c:v>
                </c:pt>
                <c:pt idx="1669">
                  <c:v>333.8</c:v>
                </c:pt>
                <c:pt idx="1670">
                  <c:v>334</c:v>
                </c:pt>
                <c:pt idx="1671">
                  <c:v>334.2</c:v>
                </c:pt>
                <c:pt idx="1672">
                  <c:v>334.4</c:v>
                </c:pt>
                <c:pt idx="1673">
                  <c:v>334.6</c:v>
                </c:pt>
                <c:pt idx="1674">
                  <c:v>334.8</c:v>
                </c:pt>
                <c:pt idx="1675">
                  <c:v>335</c:v>
                </c:pt>
                <c:pt idx="1676">
                  <c:v>335.2</c:v>
                </c:pt>
                <c:pt idx="1677">
                  <c:v>335.4</c:v>
                </c:pt>
                <c:pt idx="1678">
                  <c:v>335.6</c:v>
                </c:pt>
                <c:pt idx="1679">
                  <c:v>335.8</c:v>
                </c:pt>
                <c:pt idx="1680">
                  <c:v>336</c:v>
                </c:pt>
                <c:pt idx="1681">
                  <c:v>336.2</c:v>
                </c:pt>
                <c:pt idx="1682">
                  <c:v>336.4</c:v>
                </c:pt>
                <c:pt idx="1683">
                  <c:v>336.6</c:v>
                </c:pt>
                <c:pt idx="1684">
                  <c:v>336.8</c:v>
                </c:pt>
                <c:pt idx="1685">
                  <c:v>337</c:v>
                </c:pt>
                <c:pt idx="1686">
                  <c:v>337.2</c:v>
                </c:pt>
                <c:pt idx="1687">
                  <c:v>337.4</c:v>
                </c:pt>
                <c:pt idx="1688">
                  <c:v>337.6</c:v>
                </c:pt>
                <c:pt idx="1689">
                  <c:v>337.8</c:v>
                </c:pt>
                <c:pt idx="1690">
                  <c:v>338</c:v>
                </c:pt>
                <c:pt idx="1691">
                  <c:v>338.2</c:v>
                </c:pt>
                <c:pt idx="1692">
                  <c:v>338.4</c:v>
                </c:pt>
                <c:pt idx="1693">
                  <c:v>338.6</c:v>
                </c:pt>
                <c:pt idx="1694">
                  <c:v>338.8</c:v>
                </c:pt>
                <c:pt idx="1695">
                  <c:v>339</c:v>
                </c:pt>
                <c:pt idx="1696">
                  <c:v>339.2</c:v>
                </c:pt>
                <c:pt idx="1697">
                  <c:v>339.4</c:v>
                </c:pt>
                <c:pt idx="1698">
                  <c:v>339.6</c:v>
                </c:pt>
                <c:pt idx="1699">
                  <c:v>339.8</c:v>
                </c:pt>
                <c:pt idx="1700">
                  <c:v>340</c:v>
                </c:pt>
                <c:pt idx="1701">
                  <c:v>340.2</c:v>
                </c:pt>
                <c:pt idx="1702">
                  <c:v>340.4</c:v>
                </c:pt>
                <c:pt idx="1703">
                  <c:v>340.6</c:v>
                </c:pt>
                <c:pt idx="1704">
                  <c:v>340.8</c:v>
                </c:pt>
                <c:pt idx="1705">
                  <c:v>341</c:v>
                </c:pt>
                <c:pt idx="1706">
                  <c:v>341.2</c:v>
                </c:pt>
                <c:pt idx="1707">
                  <c:v>341.4</c:v>
                </c:pt>
                <c:pt idx="1708">
                  <c:v>341.6</c:v>
                </c:pt>
                <c:pt idx="1709">
                  <c:v>341.8</c:v>
                </c:pt>
                <c:pt idx="1710">
                  <c:v>342</c:v>
                </c:pt>
                <c:pt idx="1711">
                  <c:v>342.2</c:v>
                </c:pt>
                <c:pt idx="1712">
                  <c:v>342.4</c:v>
                </c:pt>
                <c:pt idx="1713">
                  <c:v>342.6</c:v>
                </c:pt>
                <c:pt idx="1714">
                  <c:v>342.8</c:v>
                </c:pt>
                <c:pt idx="1715">
                  <c:v>343</c:v>
                </c:pt>
                <c:pt idx="1716">
                  <c:v>343.2</c:v>
                </c:pt>
                <c:pt idx="1717">
                  <c:v>343.4</c:v>
                </c:pt>
                <c:pt idx="1718">
                  <c:v>343.6</c:v>
                </c:pt>
                <c:pt idx="1719">
                  <c:v>343.8</c:v>
                </c:pt>
                <c:pt idx="1720">
                  <c:v>344</c:v>
                </c:pt>
                <c:pt idx="1721">
                  <c:v>344.2</c:v>
                </c:pt>
                <c:pt idx="1722">
                  <c:v>344.4</c:v>
                </c:pt>
                <c:pt idx="1723">
                  <c:v>344.6</c:v>
                </c:pt>
                <c:pt idx="1724">
                  <c:v>344.8</c:v>
                </c:pt>
                <c:pt idx="1725">
                  <c:v>345</c:v>
                </c:pt>
                <c:pt idx="1726">
                  <c:v>345.2</c:v>
                </c:pt>
                <c:pt idx="1727">
                  <c:v>345.4</c:v>
                </c:pt>
                <c:pt idx="1728">
                  <c:v>345.6</c:v>
                </c:pt>
                <c:pt idx="1729">
                  <c:v>345.8</c:v>
                </c:pt>
                <c:pt idx="1730">
                  <c:v>346</c:v>
                </c:pt>
                <c:pt idx="1731">
                  <c:v>346.2</c:v>
                </c:pt>
                <c:pt idx="1732">
                  <c:v>346.4</c:v>
                </c:pt>
                <c:pt idx="1733">
                  <c:v>346.6</c:v>
                </c:pt>
                <c:pt idx="1734">
                  <c:v>346.8</c:v>
                </c:pt>
                <c:pt idx="1735">
                  <c:v>347</c:v>
                </c:pt>
                <c:pt idx="1736">
                  <c:v>347.2</c:v>
                </c:pt>
                <c:pt idx="1737">
                  <c:v>347.4</c:v>
                </c:pt>
                <c:pt idx="1738">
                  <c:v>347.6</c:v>
                </c:pt>
                <c:pt idx="1739">
                  <c:v>347.8</c:v>
                </c:pt>
                <c:pt idx="1740">
                  <c:v>348</c:v>
                </c:pt>
                <c:pt idx="1741">
                  <c:v>348.2</c:v>
                </c:pt>
                <c:pt idx="1742">
                  <c:v>348.4</c:v>
                </c:pt>
                <c:pt idx="1743">
                  <c:v>348.6</c:v>
                </c:pt>
                <c:pt idx="1744">
                  <c:v>348.8</c:v>
                </c:pt>
                <c:pt idx="1745">
                  <c:v>349</c:v>
                </c:pt>
                <c:pt idx="1746">
                  <c:v>349.2</c:v>
                </c:pt>
                <c:pt idx="1747">
                  <c:v>349.4</c:v>
                </c:pt>
                <c:pt idx="1748">
                  <c:v>349.6</c:v>
                </c:pt>
                <c:pt idx="1749">
                  <c:v>349.8</c:v>
                </c:pt>
                <c:pt idx="1750">
                  <c:v>350</c:v>
                </c:pt>
                <c:pt idx="1751">
                  <c:v>350.2</c:v>
                </c:pt>
                <c:pt idx="1752">
                  <c:v>350.4</c:v>
                </c:pt>
                <c:pt idx="1753">
                  <c:v>350.6</c:v>
                </c:pt>
                <c:pt idx="1754">
                  <c:v>350.8</c:v>
                </c:pt>
                <c:pt idx="1755">
                  <c:v>351</c:v>
                </c:pt>
                <c:pt idx="1756">
                  <c:v>351.2</c:v>
                </c:pt>
                <c:pt idx="1757">
                  <c:v>351.4</c:v>
                </c:pt>
                <c:pt idx="1758">
                  <c:v>351.6</c:v>
                </c:pt>
                <c:pt idx="1759">
                  <c:v>351.8</c:v>
                </c:pt>
                <c:pt idx="1760">
                  <c:v>352</c:v>
                </c:pt>
                <c:pt idx="1761">
                  <c:v>352.2</c:v>
                </c:pt>
                <c:pt idx="1762">
                  <c:v>352.4</c:v>
                </c:pt>
                <c:pt idx="1763">
                  <c:v>352.6</c:v>
                </c:pt>
                <c:pt idx="1764">
                  <c:v>352.8</c:v>
                </c:pt>
                <c:pt idx="1765">
                  <c:v>353</c:v>
                </c:pt>
                <c:pt idx="1766">
                  <c:v>353.2</c:v>
                </c:pt>
                <c:pt idx="1767">
                  <c:v>353.4</c:v>
                </c:pt>
                <c:pt idx="1768">
                  <c:v>353.6</c:v>
                </c:pt>
                <c:pt idx="1769">
                  <c:v>353.8</c:v>
                </c:pt>
                <c:pt idx="1770">
                  <c:v>354</c:v>
                </c:pt>
                <c:pt idx="1771">
                  <c:v>354.2</c:v>
                </c:pt>
                <c:pt idx="1772">
                  <c:v>354.4</c:v>
                </c:pt>
                <c:pt idx="1773">
                  <c:v>354.6</c:v>
                </c:pt>
                <c:pt idx="1774">
                  <c:v>354.8</c:v>
                </c:pt>
                <c:pt idx="1775">
                  <c:v>355</c:v>
                </c:pt>
                <c:pt idx="1776">
                  <c:v>355.2</c:v>
                </c:pt>
                <c:pt idx="1777">
                  <c:v>355.4</c:v>
                </c:pt>
                <c:pt idx="1778">
                  <c:v>355.6</c:v>
                </c:pt>
                <c:pt idx="1779">
                  <c:v>355.8</c:v>
                </c:pt>
                <c:pt idx="1780">
                  <c:v>356</c:v>
                </c:pt>
                <c:pt idx="1781">
                  <c:v>356.2</c:v>
                </c:pt>
                <c:pt idx="1782">
                  <c:v>356.4</c:v>
                </c:pt>
                <c:pt idx="1783">
                  <c:v>356.6</c:v>
                </c:pt>
                <c:pt idx="1784">
                  <c:v>356.8</c:v>
                </c:pt>
                <c:pt idx="1785">
                  <c:v>357</c:v>
                </c:pt>
                <c:pt idx="1786">
                  <c:v>357.2</c:v>
                </c:pt>
                <c:pt idx="1787">
                  <c:v>357.4</c:v>
                </c:pt>
                <c:pt idx="1788">
                  <c:v>357.6</c:v>
                </c:pt>
                <c:pt idx="1789">
                  <c:v>357.8</c:v>
                </c:pt>
                <c:pt idx="1790">
                  <c:v>358</c:v>
                </c:pt>
                <c:pt idx="1791">
                  <c:v>358.2</c:v>
                </c:pt>
                <c:pt idx="1792">
                  <c:v>358.4</c:v>
                </c:pt>
                <c:pt idx="1793">
                  <c:v>358.6</c:v>
                </c:pt>
                <c:pt idx="1794">
                  <c:v>358.8</c:v>
                </c:pt>
                <c:pt idx="1795">
                  <c:v>359</c:v>
                </c:pt>
                <c:pt idx="1796">
                  <c:v>359.2</c:v>
                </c:pt>
                <c:pt idx="1797">
                  <c:v>359.4</c:v>
                </c:pt>
                <c:pt idx="1798">
                  <c:v>359.6</c:v>
                </c:pt>
                <c:pt idx="1799">
                  <c:v>359.8</c:v>
                </c:pt>
                <c:pt idx="1800">
                  <c:v>360</c:v>
                </c:pt>
                <c:pt idx="1801">
                  <c:v>360.2</c:v>
                </c:pt>
                <c:pt idx="1802">
                  <c:v>360.4</c:v>
                </c:pt>
                <c:pt idx="1803">
                  <c:v>360.6</c:v>
                </c:pt>
                <c:pt idx="1804">
                  <c:v>360.8</c:v>
                </c:pt>
                <c:pt idx="1805">
                  <c:v>361</c:v>
                </c:pt>
                <c:pt idx="1806">
                  <c:v>361.2</c:v>
                </c:pt>
                <c:pt idx="1807">
                  <c:v>361.4</c:v>
                </c:pt>
                <c:pt idx="1808">
                  <c:v>361.6</c:v>
                </c:pt>
                <c:pt idx="1809">
                  <c:v>361.8</c:v>
                </c:pt>
                <c:pt idx="1810">
                  <c:v>362</c:v>
                </c:pt>
                <c:pt idx="1811">
                  <c:v>362.2</c:v>
                </c:pt>
                <c:pt idx="1812">
                  <c:v>362.4</c:v>
                </c:pt>
                <c:pt idx="1813">
                  <c:v>362.6</c:v>
                </c:pt>
                <c:pt idx="1814">
                  <c:v>362.8</c:v>
                </c:pt>
                <c:pt idx="1815">
                  <c:v>363</c:v>
                </c:pt>
                <c:pt idx="1816">
                  <c:v>363.2</c:v>
                </c:pt>
                <c:pt idx="1817">
                  <c:v>363.4</c:v>
                </c:pt>
                <c:pt idx="1818">
                  <c:v>363.6</c:v>
                </c:pt>
                <c:pt idx="1819">
                  <c:v>363.8</c:v>
                </c:pt>
                <c:pt idx="1820">
                  <c:v>364</c:v>
                </c:pt>
                <c:pt idx="1821">
                  <c:v>364.2</c:v>
                </c:pt>
                <c:pt idx="1822">
                  <c:v>364.4</c:v>
                </c:pt>
                <c:pt idx="1823">
                  <c:v>364.6</c:v>
                </c:pt>
                <c:pt idx="1824">
                  <c:v>364.8</c:v>
                </c:pt>
                <c:pt idx="1825">
                  <c:v>365</c:v>
                </c:pt>
                <c:pt idx="1826">
                  <c:v>365.2</c:v>
                </c:pt>
                <c:pt idx="1827">
                  <c:v>365.4</c:v>
                </c:pt>
                <c:pt idx="1828">
                  <c:v>365.6</c:v>
                </c:pt>
                <c:pt idx="1829">
                  <c:v>365.8</c:v>
                </c:pt>
                <c:pt idx="1830">
                  <c:v>366</c:v>
                </c:pt>
                <c:pt idx="1831">
                  <c:v>366.2</c:v>
                </c:pt>
                <c:pt idx="1832">
                  <c:v>366.4</c:v>
                </c:pt>
                <c:pt idx="1833">
                  <c:v>366.6</c:v>
                </c:pt>
                <c:pt idx="1834">
                  <c:v>366.8</c:v>
                </c:pt>
                <c:pt idx="1835">
                  <c:v>367</c:v>
                </c:pt>
                <c:pt idx="1836">
                  <c:v>367.2</c:v>
                </c:pt>
                <c:pt idx="1837">
                  <c:v>367.4</c:v>
                </c:pt>
                <c:pt idx="1838">
                  <c:v>367.6</c:v>
                </c:pt>
                <c:pt idx="1839">
                  <c:v>367.8</c:v>
                </c:pt>
                <c:pt idx="1840">
                  <c:v>368</c:v>
                </c:pt>
                <c:pt idx="1841">
                  <c:v>368.2</c:v>
                </c:pt>
                <c:pt idx="1842">
                  <c:v>368.4</c:v>
                </c:pt>
                <c:pt idx="1843">
                  <c:v>368.6</c:v>
                </c:pt>
                <c:pt idx="1844">
                  <c:v>368.8</c:v>
                </c:pt>
                <c:pt idx="1845">
                  <c:v>369</c:v>
                </c:pt>
                <c:pt idx="1846">
                  <c:v>369.2</c:v>
                </c:pt>
                <c:pt idx="1847">
                  <c:v>369.4</c:v>
                </c:pt>
                <c:pt idx="1848">
                  <c:v>369.6</c:v>
                </c:pt>
                <c:pt idx="1849">
                  <c:v>369.8</c:v>
                </c:pt>
                <c:pt idx="1850">
                  <c:v>370</c:v>
                </c:pt>
                <c:pt idx="1851">
                  <c:v>370.2</c:v>
                </c:pt>
                <c:pt idx="1852">
                  <c:v>370.4</c:v>
                </c:pt>
                <c:pt idx="1853">
                  <c:v>370.6</c:v>
                </c:pt>
                <c:pt idx="1854">
                  <c:v>370.8</c:v>
                </c:pt>
                <c:pt idx="1855">
                  <c:v>371</c:v>
                </c:pt>
                <c:pt idx="1856">
                  <c:v>371.2</c:v>
                </c:pt>
                <c:pt idx="1857">
                  <c:v>371.4</c:v>
                </c:pt>
                <c:pt idx="1858">
                  <c:v>371.6</c:v>
                </c:pt>
                <c:pt idx="1859">
                  <c:v>371.8</c:v>
                </c:pt>
                <c:pt idx="1860">
                  <c:v>372</c:v>
                </c:pt>
                <c:pt idx="1861">
                  <c:v>372.2</c:v>
                </c:pt>
                <c:pt idx="1862">
                  <c:v>372.4</c:v>
                </c:pt>
                <c:pt idx="1863">
                  <c:v>372.6</c:v>
                </c:pt>
                <c:pt idx="1864">
                  <c:v>372.8</c:v>
                </c:pt>
                <c:pt idx="1865">
                  <c:v>373</c:v>
                </c:pt>
                <c:pt idx="1866">
                  <c:v>373.2</c:v>
                </c:pt>
                <c:pt idx="1867">
                  <c:v>373.4</c:v>
                </c:pt>
                <c:pt idx="1868">
                  <c:v>373.6</c:v>
                </c:pt>
                <c:pt idx="1869">
                  <c:v>373.8</c:v>
                </c:pt>
                <c:pt idx="1870">
                  <c:v>374</c:v>
                </c:pt>
                <c:pt idx="1871">
                  <c:v>374.2</c:v>
                </c:pt>
                <c:pt idx="1872">
                  <c:v>374.4</c:v>
                </c:pt>
                <c:pt idx="1873">
                  <c:v>374.6</c:v>
                </c:pt>
                <c:pt idx="1874">
                  <c:v>374.8</c:v>
                </c:pt>
                <c:pt idx="1875">
                  <c:v>375</c:v>
                </c:pt>
                <c:pt idx="1876">
                  <c:v>375.2</c:v>
                </c:pt>
                <c:pt idx="1877">
                  <c:v>375.4</c:v>
                </c:pt>
                <c:pt idx="1878">
                  <c:v>375.6</c:v>
                </c:pt>
                <c:pt idx="1879">
                  <c:v>375.8</c:v>
                </c:pt>
                <c:pt idx="1880">
                  <c:v>376</c:v>
                </c:pt>
                <c:pt idx="1881">
                  <c:v>376.2</c:v>
                </c:pt>
                <c:pt idx="1882">
                  <c:v>376.4</c:v>
                </c:pt>
                <c:pt idx="1883">
                  <c:v>376.6</c:v>
                </c:pt>
                <c:pt idx="1884">
                  <c:v>376.8</c:v>
                </c:pt>
                <c:pt idx="1885">
                  <c:v>377</c:v>
                </c:pt>
                <c:pt idx="1886">
                  <c:v>377.2</c:v>
                </c:pt>
                <c:pt idx="1887">
                  <c:v>377.4</c:v>
                </c:pt>
                <c:pt idx="1888">
                  <c:v>377.6</c:v>
                </c:pt>
                <c:pt idx="1889">
                  <c:v>377.8</c:v>
                </c:pt>
                <c:pt idx="1890">
                  <c:v>378</c:v>
                </c:pt>
                <c:pt idx="1891">
                  <c:v>378.2</c:v>
                </c:pt>
                <c:pt idx="1892">
                  <c:v>378.4</c:v>
                </c:pt>
                <c:pt idx="1893">
                  <c:v>378.6</c:v>
                </c:pt>
                <c:pt idx="1894">
                  <c:v>378.8</c:v>
                </c:pt>
                <c:pt idx="1895">
                  <c:v>379</c:v>
                </c:pt>
                <c:pt idx="1896">
                  <c:v>379.2</c:v>
                </c:pt>
                <c:pt idx="1897">
                  <c:v>379.4</c:v>
                </c:pt>
                <c:pt idx="1898">
                  <c:v>379.6</c:v>
                </c:pt>
                <c:pt idx="1899">
                  <c:v>379.8</c:v>
                </c:pt>
                <c:pt idx="1900">
                  <c:v>380</c:v>
                </c:pt>
                <c:pt idx="1901">
                  <c:v>380.2</c:v>
                </c:pt>
                <c:pt idx="1902">
                  <c:v>380.4</c:v>
                </c:pt>
                <c:pt idx="1903">
                  <c:v>380.6</c:v>
                </c:pt>
                <c:pt idx="1904">
                  <c:v>380.8</c:v>
                </c:pt>
                <c:pt idx="1905">
                  <c:v>381</c:v>
                </c:pt>
                <c:pt idx="1906">
                  <c:v>381.2</c:v>
                </c:pt>
                <c:pt idx="1907">
                  <c:v>381.4</c:v>
                </c:pt>
                <c:pt idx="1908">
                  <c:v>381.6</c:v>
                </c:pt>
                <c:pt idx="1909">
                  <c:v>381.8</c:v>
                </c:pt>
                <c:pt idx="1910">
                  <c:v>382</c:v>
                </c:pt>
                <c:pt idx="1911">
                  <c:v>382.2</c:v>
                </c:pt>
                <c:pt idx="1912">
                  <c:v>382.4</c:v>
                </c:pt>
                <c:pt idx="1913">
                  <c:v>382.6</c:v>
                </c:pt>
                <c:pt idx="1914">
                  <c:v>382.8</c:v>
                </c:pt>
                <c:pt idx="1915">
                  <c:v>383</c:v>
                </c:pt>
                <c:pt idx="1916">
                  <c:v>383.2</c:v>
                </c:pt>
                <c:pt idx="1917">
                  <c:v>383.4</c:v>
                </c:pt>
                <c:pt idx="1918">
                  <c:v>383.6</c:v>
                </c:pt>
                <c:pt idx="1919">
                  <c:v>383.8</c:v>
                </c:pt>
                <c:pt idx="1920">
                  <c:v>384</c:v>
                </c:pt>
                <c:pt idx="1921">
                  <c:v>384.2</c:v>
                </c:pt>
                <c:pt idx="1922">
                  <c:v>384.4</c:v>
                </c:pt>
                <c:pt idx="1923">
                  <c:v>384.6</c:v>
                </c:pt>
                <c:pt idx="1924">
                  <c:v>384.8</c:v>
                </c:pt>
                <c:pt idx="1925">
                  <c:v>385</c:v>
                </c:pt>
                <c:pt idx="1926">
                  <c:v>385.2</c:v>
                </c:pt>
                <c:pt idx="1927">
                  <c:v>385.4</c:v>
                </c:pt>
                <c:pt idx="1928">
                  <c:v>385.6</c:v>
                </c:pt>
                <c:pt idx="1929">
                  <c:v>385.8</c:v>
                </c:pt>
                <c:pt idx="1930">
                  <c:v>386</c:v>
                </c:pt>
                <c:pt idx="1931">
                  <c:v>386.2</c:v>
                </c:pt>
                <c:pt idx="1932">
                  <c:v>386.4</c:v>
                </c:pt>
                <c:pt idx="1933">
                  <c:v>386.6</c:v>
                </c:pt>
                <c:pt idx="1934">
                  <c:v>386.8</c:v>
                </c:pt>
                <c:pt idx="1935">
                  <c:v>387</c:v>
                </c:pt>
                <c:pt idx="1936">
                  <c:v>387.2</c:v>
                </c:pt>
                <c:pt idx="1937">
                  <c:v>387.4</c:v>
                </c:pt>
                <c:pt idx="1938">
                  <c:v>387.6</c:v>
                </c:pt>
                <c:pt idx="1939">
                  <c:v>387.8</c:v>
                </c:pt>
                <c:pt idx="1940">
                  <c:v>388</c:v>
                </c:pt>
                <c:pt idx="1941">
                  <c:v>388.2</c:v>
                </c:pt>
                <c:pt idx="1942">
                  <c:v>388.4</c:v>
                </c:pt>
                <c:pt idx="1943">
                  <c:v>388.6</c:v>
                </c:pt>
                <c:pt idx="1944">
                  <c:v>388.8</c:v>
                </c:pt>
                <c:pt idx="1945">
                  <c:v>389</c:v>
                </c:pt>
                <c:pt idx="1946">
                  <c:v>389.2</c:v>
                </c:pt>
                <c:pt idx="1947">
                  <c:v>389.4</c:v>
                </c:pt>
                <c:pt idx="1948">
                  <c:v>389.6</c:v>
                </c:pt>
                <c:pt idx="1949">
                  <c:v>389.8</c:v>
                </c:pt>
                <c:pt idx="1950">
                  <c:v>390</c:v>
                </c:pt>
                <c:pt idx="1951">
                  <c:v>390.2</c:v>
                </c:pt>
                <c:pt idx="1952">
                  <c:v>390.4</c:v>
                </c:pt>
                <c:pt idx="1953">
                  <c:v>390.6</c:v>
                </c:pt>
                <c:pt idx="1954">
                  <c:v>390.8</c:v>
                </c:pt>
                <c:pt idx="1955">
                  <c:v>391</c:v>
                </c:pt>
                <c:pt idx="1956">
                  <c:v>391.2</c:v>
                </c:pt>
                <c:pt idx="1957">
                  <c:v>391.4</c:v>
                </c:pt>
                <c:pt idx="1958">
                  <c:v>391.6</c:v>
                </c:pt>
                <c:pt idx="1959">
                  <c:v>391.8</c:v>
                </c:pt>
                <c:pt idx="1960">
                  <c:v>392</c:v>
                </c:pt>
                <c:pt idx="1961">
                  <c:v>392.2</c:v>
                </c:pt>
                <c:pt idx="1962">
                  <c:v>392.4</c:v>
                </c:pt>
                <c:pt idx="1963">
                  <c:v>392.6</c:v>
                </c:pt>
                <c:pt idx="1964">
                  <c:v>392.8</c:v>
                </c:pt>
                <c:pt idx="1965">
                  <c:v>393</c:v>
                </c:pt>
                <c:pt idx="1966">
                  <c:v>393.2</c:v>
                </c:pt>
                <c:pt idx="1967">
                  <c:v>393.4</c:v>
                </c:pt>
                <c:pt idx="1968">
                  <c:v>393.6</c:v>
                </c:pt>
                <c:pt idx="1969">
                  <c:v>393.8</c:v>
                </c:pt>
                <c:pt idx="1970">
                  <c:v>394</c:v>
                </c:pt>
                <c:pt idx="1971">
                  <c:v>394.2</c:v>
                </c:pt>
                <c:pt idx="1972">
                  <c:v>394.4</c:v>
                </c:pt>
                <c:pt idx="1973">
                  <c:v>394.6</c:v>
                </c:pt>
                <c:pt idx="1974">
                  <c:v>394.8</c:v>
                </c:pt>
                <c:pt idx="1975">
                  <c:v>395</c:v>
                </c:pt>
                <c:pt idx="1976">
                  <c:v>395.2</c:v>
                </c:pt>
                <c:pt idx="1977">
                  <c:v>395.4</c:v>
                </c:pt>
                <c:pt idx="1978">
                  <c:v>395.6</c:v>
                </c:pt>
                <c:pt idx="1979">
                  <c:v>395.8</c:v>
                </c:pt>
                <c:pt idx="1980">
                  <c:v>396</c:v>
                </c:pt>
                <c:pt idx="1981">
                  <c:v>396.2</c:v>
                </c:pt>
                <c:pt idx="1982">
                  <c:v>396.4</c:v>
                </c:pt>
                <c:pt idx="1983">
                  <c:v>396.6</c:v>
                </c:pt>
                <c:pt idx="1984">
                  <c:v>396.8</c:v>
                </c:pt>
                <c:pt idx="1985">
                  <c:v>397</c:v>
                </c:pt>
                <c:pt idx="1986">
                  <c:v>397.2</c:v>
                </c:pt>
                <c:pt idx="1987">
                  <c:v>397.4</c:v>
                </c:pt>
                <c:pt idx="1988">
                  <c:v>397.6</c:v>
                </c:pt>
                <c:pt idx="1989">
                  <c:v>397.8</c:v>
                </c:pt>
                <c:pt idx="1990">
                  <c:v>398</c:v>
                </c:pt>
                <c:pt idx="1991">
                  <c:v>398.2</c:v>
                </c:pt>
                <c:pt idx="1992">
                  <c:v>398.4</c:v>
                </c:pt>
                <c:pt idx="1993">
                  <c:v>398.6</c:v>
                </c:pt>
                <c:pt idx="1994">
                  <c:v>398.8</c:v>
                </c:pt>
                <c:pt idx="1995">
                  <c:v>399</c:v>
                </c:pt>
                <c:pt idx="1996">
                  <c:v>399.2</c:v>
                </c:pt>
                <c:pt idx="1997">
                  <c:v>399.4</c:v>
                </c:pt>
                <c:pt idx="1998">
                  <c:v>399.6</c:v>
                </c:pt>
                <c:pt idx="1999">
                  <c:v>399.8</c:v>
                </c:pt>
                <c:pt idx="2000">
                  <c:v>400</c:v>
                </c:pt>
                <c:pt idx="2001">
                  <c:v>400.2</c:v>
                </c:pt>
                <c:pt idx="2002">
                  <c:v>400.4</c:v>
                </c:pt>
                <c:pt idx="2003">
                  <c:v>400.6</c:v>
                </c:pt>
                <c:pt idx="2004">
                  <c:v>400.8</c:v>
                </c:pt>
                <c:pt idx="2005">
                  <c:v>401</c:v>
                </c:pt>
                <c:pt idx="2006">
                  <c:v>401.2</c:v>
                </c:pt>
                <c:pt idx="2007">
                  <c:v>401.4</c:v>
                </c:pt>
                <c:pt idx="2008">
                  <c:v>401.6</c:v>
                </c:pt>
                <c:pt idx="2009">
                  <c:v>401.8</c:v>
                </c:pt>
                <c:pt idx="2010">
                  <c:v>402</c:v>
                </c:pt>
                <c:pt idx="2011">
                  <c:v>402.2</c:v>
                </c:pt>
                <c:pt idx="2012">
                  <c:v>402.4</c:v>
                </c:pt>
                <c:pt idx="2013">
                  <c:v>402.6</c:v>
                </c:pt>
                <c:pt idx="2014">
                  <c:v>402.8</c:v>
                </c:pt>
                <c:pt idx="2015">
                  <c:v>403</c:v>
                </c:pt>
                <c:pt idx="2016">
                  <c:v>403.2</c:v>
                </c:pt>
                <c:pt idx="2017">
                  <c:v>403.4</c:v>
                </c:pt>
                <c:pt idx="2018">
                  <c:v>403.6</c:v>
                </c:pt>
                <c:pt idx="2019">
                  <c:v>403.8</c:v>
                </c:pt>
                <c:pt idx="2020">
                  <c:v>404</c:v>
                </c:pt>
                <c:pt idx="2021">
                  <c:v>404.2</c:v>
                </c:pt>
                <c:pt idx="2022">
                  <c:v>404.4</c:v>
                </c:pt>
                <c:pt idx="2023">
                  <c:v>404.6</c:v>
                </c:pt>
                <c:pt idx="2024">
                  <c:v>404.8</c:v>
                </c:pt>
                <c:pt idx="2025">
                  <c:v>405</c:v>
                </c:pt>
                <c:pt idx="2026">
                  <c:v>405.2</c:v>
                </c:pt>
                <c:pt idx="2027">
                  <c:v>405.4</c:v>
                </c:pt>
                <c:pt idx="2028">
                  <c:v>405.6</c:v>
                </c:pt>
                <c:pt idx="2029">
                  <c:v>405.8</c:v>
                </c:pt>
                <c:pt idx="2030">
                  <c:v>406</c:v>
                </c:pt>
                <c:pt idx="2031">
                  <c:v>406.2</c:v>
                </c:pt>
                <c:pt idx="2032">
                  <c:v>406.4</c:v>
                </c:pt>
                <c:pt idx="2033">
                  <c:v>406.6</c:v>
                </c:pt>
                <c:pt idx="2034">
                  <c:v>406.8</c:v>
                </c:pt>
                <c:pt idx="2035">
                  <c:v>407</c:v>
                </c:pt>
                <c:pt idx="2036">
                  <c:v>407.2</c:v>
                </c:pt>
                <c:pt idx="2037">
                  <c:v>407.4</c:v>
                </c:pt>
                <c:pt idx="2038">
                  <c:v>407.6</c:v>
                </c:pt>
                <c:pt idx="2039">
                  <c:v>407.8</c:v>
                </c:pt>
                <c:pt idx="2040">
                  <c:v>408</c:v>
                </c:pt>
                <c:pt idx="2041">
                  <c:v>408.2</c:v>
                </c:pt>
                <c:pt idx="2042">
                  <c:v>408.4</c:v>
                </c:pt>
                <c:pt idx="2043">
                  <c:v>408.6</c:v>
                </c:pt>
                <c:pt idx="2044">
                  <c:v>408.8</c:v>
                </c:pt>
                <c:pt idx="2045">
                  <c:v>409</c:v>
                </c:pt>
                <c:pt idx="2046">
                  <c:v>409.2</c:v>
                </c:pt>
                <c:pt idx="2047">
                  <c:v>409.4</c:v>
                </c:pt>
                <c:pt idx="2048">
                  <c:v>409.6</c:v>
                </c:pt>
                <c:pt idx="2049">
                  <c:v>409.8</c:v>
                </c:pt>
                <c:pt idx="2050">
                  <c:v>410</c:v>
                </c:pt>
                <c:pt idx="2051">
                  <c:v>410.2</c:v>
                </c:pt>
                <c:pt idx="2052">
                  <c:v>410.4</c:v>
                </c:pt>
                <c:pt idx="2053">
                  <c:v>410.6</c:v>
                </c:pt>
                <c:pt idx="2054">
                  <c:v>410.8</c:v>
                </c:pt>
                <c:pt idx="2055">
                  <c:v>411</c:v>
                </c:pt>
                <c:pt idx="2056">
                  <c:v>411.2</c:v>
                </c:pt>
                <c:pt idx="2057">
                  <c:v>411.4</c:v>
                </c:pt>
                <c:pt idx="2058">
                  <c:v>411.6</c:v>
                </c:pt>
                <c:pt idx="2059">
                  <c:v>411.8</c:v>
                </c:pt>
                <c:pt idx="2060">
                  <c:v>412</c:v>
                </c:pt>
                <c:pt idx="2061">
                  <c:v>412.2</c:v>
                </c:pt>
                <c:pt idx="2062">
                  <c:v>412.4</c:v>
                </c:pt>
                <c:pt idx="2063">
                  <c:v>412.6</c:v>
                </c:pt>
                <c:pt idx="2064">
                  <c:v>412.8</c:v>
                </c:pt>
                <c:pt idx="2065">
                  <c:v>413</c:v>
                </c:pt>
                <c:pt idx="2066">
                  <c:v>413.2</c:v>
                </c:pt>
                <c:pt idx="2067">
                  <c:v>413.4</c:v>
                </c:pt>
                <c:pt idx="2068">
                  <c:v>413.6</c:v>
                </c:pt>
                <c:pt idx="2069">
                  <c:v>413.8</c:v>
                </c:pt>
                <c:pt idx="2070">
                  <c:v>414</c:v>
                </c:pt>
                <c:pt idx="2071">
                  <c:v>414.2</c:v>
                </c:pt>
                <c:pt idx="2072">
                  <c:v>414.4</c:v>
                </c:pt>
                <c:pt idx="2073">
                  <c:v>414.6</c:v>
                </c:pt>
                <c:pt idx="2074">
                  <c:v>414.8</c:v>
                </c:pt>
                <c:pt idx="2075">
                  <c:v>415</c:v>
                </c:pt>
                <c:pt idx="2076">
                  <c:v>415.2</c:v>
                </c:pt>
                <c:pt idx="2077">
                  <c:v>415.4</c:v>
                </c:pt>
                <c:pt idx="2078">
                  <c:v>415.6</c:v>
                </c:pt>
                <c:pt idx="2079">
                  <c:v>415.8</c:v>
                </c:pt>
                <c:pt idx="2080">
                  <c:v>416</c:v>
                </c:pt>
                <c:pt idx="2081">
                  <c:v>416.2</c:v>
                </c:pt>
                <c:pt idx="2082">
                  <c:v>416.4</c:v>
                </c:pt>
                <c:pt idx="2083">
                  <c:v>416.6</c:v>
                </c:pt>
                <c:pt idx="2084">
                  <c:v>416.8</c:v>
                </c:pt>
                <c:pt idx="2085">
                  <c:v>417</c:v>
                </c:pt>
                <c:pt idx="2086">
                  <c:v>417.2</c:v>
                </c:pt>
                <c:pt idx="2087">
                  <c:v>417.4</c:v>
                </c:pt>
                <c:pt idx="2088">
                  <c:v>417.6</c:v>
                </c:pt>
                <c:pt idx="2089">
                  <c:v>417.8</c:v>
                </c:pt>
                <c:pt idx="2090">
                  <c:v>418</c:v>
                </c:pt>
                <c:pt idx="2091">
                  <c:v>418.2</c:v>
                </c:pt>
                <c:pt idx="2092">
                  <c:v>418.4</c:v>
                </c:pt>
                <c:pt idx="2093">
                  <c:v>418.6</c:v>
                </c:pt>
                <c:pt idx="2094">
                  <c:v>418.8</c:v>
                </c:pt>
                <c:pt idx="2095">
                  <c:v>419</c:v>
                </c:pt>
                <c:pt idx="2096">
                  <c:v>419.2</c:v>
                </c:pt>
                <c:pt idx="2097">
                  <c:v>419.4</c:v>
                </c:pt>
                <c:pt idx="2098">
                  <c:v>419.6</c:v>
                </c:pt>
                <c:pt idx="2099">
                  <c:v>419.8</c:v>
                </c:pt>
                <c:pt idx="2100">
                  <c:v>420</c:v>
                </c:pt>
                <c:pt idx="2101">
                  <c:v>420.2</c:v>
                </c:pt>
                <c:pt idx="2102">
                  <c:v>420.4</c:v>
                </c:pt>
                <c:pt idx="2103">
                  <c:v>420.6</c:v>
                </c:pt>
                <c:pt idx="2104">
                  <c:v>420.8</c:v>
                </c:pt>
                <c:pt idx="2105">
                  <c:v>421</c:v>
                </c:pt>
                <c:pt idx="2106">
                  <c:v>421.2</c:v>
                </c:pt>
                <c:pt idx="2107">
                  <c:v>421.4</c:v>
                </c:pt>
                <c:pt idx="2108">
                  <c:v>421.6</c:v>
                </c:pt>
                <c:pt idx="2109">
                  <c:v>421.8</c:v>
                </c:pt>
                <c:pt idx="2110">
                  <c:v>422</c:v>
                </c:pt>
                <c:pt idx="2111">
                  <c:v>422.2</c:v>
                </c:pt>
                <c:pt idx="2112">
                  <c:v>422.4</c:v>
                </c:pt>
                <c:pt idx="2113">
                  <c:v>422.6</c:v>
                </c:pt>
                <c:pt idx="2114">
                  <c:v>422.8</c:v>
                </c:pt>
                <c:pt idx="2115">
                  <c:v>423</c:v>
                </c:pt>
                <c:pt idx="2116">
                  <c:v>423.2</c:v>
                </c:pt>
                <c:pt idx="2117">
                  <c:v>423.4</c:v>
                </c:pt>
                <c:pt idx="2118">
                  <c:v>423.6</c:v>
                </c:pt>
                <c:pt idx="2119">
                  <c:v>423.8</c:v>
                </c:pt>
                <c:pt idx="2120">
                  <c:v>424</c:v>
                </c:pt>
                <c:pt idx="2121">
                  <c:v>424.2</c:v>
                </c:pt>
                <c:pt idx="2122">
                  <c:v>424.4</c:v>
                </c:pt>
                <c:pt idx="2123">
                  <c:v>424.6</c:v>
                </c:pt>
                <c:pt idx="2124">
                  <c:v>424.8</c:v>
                </c:pt>
                <c:pt idx="2125">
                  <c:v>425</c:v>
                </c:pt>
                <c:pt idx="2126">
                  <c:v>425.2</c:v>
                </c:pt>
                <c:pt idx="2127">
                  <c:v>425.4</c:v>
                </c:pt>
                <c:pt idx="2128">
                  <c:v>425.6</c:v>
                </c:pt>
                <c:pt idx="2129">
                  <c:v>425.8</c:v>
                </c:pt>
                <c:pt idx="2130">
                  <c:v>426</c:v>
                </c:pt>
                <c:pt idx="2131">
                  <c:v>426.2</c:v>
                </c:pt>
                <c:pt idx="2132">
                  <c:v>426.4</c:v>
                </c:pt>
                <c:pt idx="2133">
                  <c:v>426.6</c:v>
                </c:pt>
                <c:pt idx="2134">
                  <c:v>426.8</c:v>
                </c:pt>
                <c:pt idx="2135">
                  <c:v>427</c:v>
                </c:pt>
                <c:pt idx="2136">
                  <c:v>427.2</c:v>
                </c:pt>
                <c:pt idx="2137">
                  <c:v>427.4</c:v>
                </c:pt>
                <c:pt idx="2138">
                  <c:v>427.6</c:v>
                </c:pt>
                <c:pt idx="2139">
                  <c:v>427.8</c:v>
                </c:pt>
                <c:pt idx="2140">
                  <c:v>428</c:v>
                </c:pt>
                <c:pt idx="2141">
                  <c:v>428.2</c:v>
                </c:pt>
                <c:pt idx="2142">
                  <c:v>428.4</c:v>
                </c:pt>
                <c:pt idx="2143">
                  <c:v>428.6</c:v>
                </c:pt>
                <c:pt idx="2144">
                  <c:v>428.8</c:v>
                </c:pt>
                <c:pt idx="2145">
                  <c:v>429</c:v>
                </c:pt>
                <c:pt idx="2146">
                  <c:v>429.2</c:v>
                </c:pt>
                <c:pt idx="2147">
                  <c:v>429.4</c:v>
                </c:pt>
                <c:pt idx="2148">
                  <c:v>429.6</c:v>
                </c:pt>
                <c:pt idx="2149">
                  <c:v>429.8</c:v>
                </c:pt>
                <c:pt idx="2150">
                  <c:v>430</c:v>
                </c:pt>
                <c:pt idx="2151">
                  <c:v>430.2</c:v>
                </c:pt>
                <c:pt idx="2152">
                  <c:v>430.4</c:v>
                </c:pt>
                <c:pt idx="2153">
                  <c:v>430.6</c:v>
                </c:pt>
                <c:pt idx="2154">
                  <c:v>430.8</c:v>
                </c:pt>
                <c:pt idx="2155">
                  <c:v>431</c:v>
                </c:pt>
                <c:pt idx="2156">
                  <c:v>431.2</c:v>
                </c:pt>
                <c:pt idx="2157">
                  <c:v>431.4</c:v>
                </c:pt>
                <c:pt idx="2158">
                  <c:v>431.6</c:v>
                </c:pt>
                <c:pt idx="2159">
                  <c:v>431.8</c:v>
                </c:pt>
                <c:pt idx="2160">
                  <c:v>432</c:v>
                </c:pt>
                <c:pt idx="2161">
                  <c:v>432.2</c:v>
                </c:pt>
                <c:pt idx="2162">
                  <c:v>432.4</c:v>
                </c:pt>
                <c:pt idx="2163">
                  <c:v>432.6</c:v>
                </c:pt>
                <c:pt idx="2164">
                  <c:v>432.8</c:v>
                </c:pt>
                <c:pt idx="2165">
                  <c:v>433</c:v>
                </c:pt>
                <c:pt idx="2166">
                  <c:v>433.2</c:v>
                </c:pt>
                <c:pt idx="2167">
                  <c:v>433.4</c:v>
                </c:pt>
                <c:pt idx="2168">
                  <c:v>433.6</c:v>
                </c:pt>
                <c:pt idx="2169">
                  <c:v>433.8</c:v>
                </c:pt>
                <c:pt idx="2170">
                  <c:v>434</c:v>
                </c:pt>
                <c:pt idx="2171">
                  <c:v>434.2</c:v>
                </c:pt>
                <c:pt idx="2172">
                  <c:v>434.4</c:v>
                </c:pt>
                <c:pt idx="2173">
                  <c:v>434.6</c:v>
                </c:pt>
                <c:pt idx="2174">
                  <c:v>434.8</c:v>
                </c:pt>
                <c:pt idx="2175">
                  <c:v>435</c:v>
                </c:pt>
                <c:pt idx="2176">
                  <c:v>435.2</c:v>
                </c:pt>
                <c:pt idx="2177">
                  <c:v>435.4</c:v>
                </c:pt>
                <c:pt idx="2178">
                  <c:v>435.6</c:v>
                </c:pt>
                <c:pt idx="2179">
                  <c:v>435.8</c:v>
                </c:pt>
                <c:pt idx="2180">
                  <c:v>436</c:v>
                </c:pt>
                <c:pt idx="2181">
                  <c:v>436.2</c:v>
                </c:pt>
                <c:pt idx="2182">
                  <c:v>436.4</c:v>
                </c:pt>
                <c:pt idx="2183">
                  <c:v>436.6</c:v>
                </c:pt>
                <c:pt idx="2184">
                  <c:v>436.8</c:v>
                </c:pt>
                <c:pt idx="2185">
                  <c:v>437</c:v>
                </c:pt>
                <c:pt idx="2186">
                  <c:v>437.2</c:v>
                </c:pt>
                <c:pt idx="2187">
                  <c:v>437.4</c:v>
                </c:pt>
                <c:pt idx="2188">
                  <c:v>437.6</c:v>
                </c:pt>
                <c:pt idx="2189">
                  <c:v>437.8</c:v>
                </c:pt>
                <c:pt idx="2190">
                  <c:v>438</c:v>
                </c:pt>
                <c:pt idx="2191">
                  <c:v>438.2</c:v>
                </c:pt>
                <c:pt idx="2192">
                  <c:v>438.4</c:v>
                </c:pt>
                <c:pt idx="2193">
                  <c:v>438.6</c:v>
                </c:pt>
                <c:pt idx="2194">
                  <c:v>438.8</c:v>
                </c:pt>
                <c:pt idx="2195">
                  <c:v>439</c:v>
                </c:pt>
                <c:pt idx="2196">
                  <c:v>439.2</c:v>
                </c:pt>
                <c:pt idx="2197">
                  <c:v>439.4</c:v>
                </c:pt>
                <c:pt idx="2198">
                  <c:v>439.6</c:v>
                </c:pt>
                <c:pt idx="2199">
                  <c:v>439.8</c:v>
                </c:pt>
                <c:pt idx="2200">
                  <c:v>440</c:v>
                </c:pt>
                <c:pt idx="2201">
                  <c:v>440.2</c:v>
                </c:pt>
                <c:pt idx="2202">
                  <c:v>440.4</c:v>
                </c:pt>
                <c:pt idx="2203">
                  <c:v>440.6</c:v>
                </c:pt>
                <c:pt idx="2204">
                  <c:v>440.8</c:v>
                </c:pt>
                <c:pt idx="2205">
                  <c:v>441</c:v>
                </c:pt>
                <c:pt idx="2206">
                  <c:v>441.2</c:v>
                </c:pt>
                <c:pt idx="2207">
                  <c:v>441.4</c:v>
                </c:pt>
                <c:pt idx="2208">
                  <c:v>441.6</c:v>
                </c:pt>
                <c:pt idx="2209">
                  <c:v>441.8</c:v>
                </c:pt>
                <c:pt idx="2210">
                  <c:v>442</c:v>
                </c:pt>
                <c:pt idx="2211">
                  <c:v>442.2</c:v>
                </c:pt>
                <c:pt idx="2212">
                  <c:v>442.4</c:v>
                </c:pt>
                <c:pt idx="2213">
                  <c:v>442.6</c:v>
                </c:pt>
                <c:pt idx="2214">
                  <c:v>442.8</c:v>
                </c:pt>
                <c:pt idx="2215">
                  <c:v>443</c:v>
                </c:pt>
                <c:pt idx="2216">
                  <c:v>443.2</c:v>
                </c:pt>
                <c:pt idx="2217">
                  <c:v>443.4</c:v>
                </c:pt>
                <c:pt idx="2218">
                  <c:v>443.6</c:v>
                </c:pt>
                <c:pt idx="2219">
                  <c:v>443.8</c:v>
                </c:pt>
                <c:pt idx="2220">
                  <c:v>444</c:v>
                </c:pt>
                <c:pt idx="2221">
                  <c:v>444.2</c:v>
                </c:pt>
                <c:pt idx="2222">
                  <c:v>444.4</c:v>
                </c:pt>
                <c:pt idx="2223">
                  <c:v>444.6</c:v>
                </c:pt>
                <c:pt idx="2224">
                  <c:v>444.8</c:v>
                </c:pt>
                <c:pt idx="2225">
                  <c:v>445</c:v>
                </c:pt>
                <c:pt idx="2226">
                  <c:v>445.2</c:v>
                </c:pt>
                <c:pt idx="2227">
                  <c:v>445.4</c:v>
                </c:pt>
                <c:pt idx="2228">
                  <c:v>445.6</c:v>
                </c:pt>
                <c:pt idx="2229">
                  <c:v>445.8</c:v>
                </c:pt>
                <c:pt idx="2230">
                  <c:v>446</c:v>
                </c:pt>
                <c:pt idx="2231">
                  <c:v>446.2</c:v>
                </c:pt>
                <c:pt idx="2232">
                  <c:v>446.4</c:v>
                </c:pt>
                <c:pt idx="2233">
                  <c:v>446.6</c:v>
                </c:pt>
                <c:pt idx="2234">
                  <c:v>446.8</c:v>
                </c:pt>
                <c:pt idx="2235">
                  <c:v>447</c:v>
                </c:pt>
                <c:pt idx="2236">
                  <c:v>447.2</c:v>
                </c:pt>
                <c:pt idx="2237">
                  <c:v>447.4</c:v>
                </c:pt>
                <c:pt idx="2238">
                  <c:v>447.6</c:v>
                </c:pt>
                <c:pt idx="2239">
                  <c:v>447.8</c:v>
                </c:pt>
                <c:pt idx="2240">
                  <c:v>448</c:v>
                </c:pt>
                <c:pt idx="2241">
                  <c:v>448.2</c:v>
                </c:pt>
                <c:pt idx="2242">
                  <c:v>448.4</c:v>
                </c:pt>
                <c:pt idx="2243">
                  <c:v>448.6</c:v>
                </c:pt>
                <c:pt idx="2244">
                  <c:v>448.8</c:v>
                </c:pt>
                <c:pt idx="2245">
                  <c:v>449</c:v>
                </c:pt>
                <c:pt idx="2246">
                  <c:v>449.2</c:v>
                </c:pt>
                <c:pt idx="2247">
                  <c:v>449.4</c:v>
                </c:pt>
                <c:pt idx="2248">
                  <c:v>449.6</c:v>
                </c:pt>
                <c:pt idx="2249">
                  <c:v>449.8</c:v>
                </c:pt>
                <c:pt idx="2250">
                  <c:v>450</c:v>
                </c:pt>
                <c:pt idx="2251">
                  <c:v>450.2</c:v>
                </c:pt>
                <c:pt idx="2252">
                  <c:v>450.4</c:v>
                </c:pt>
                <c:pt idx="2253">
                  <c:v>450.6</c:v>
                </c:pt>
                <c:pt idx="2254">
                  <c:v>450.8</c:v>
                </c:pt>
                <c:pt idx="2255">
                  <c:v>451</c:v>
                </c:pt>
                <c:pt idx="2256">
                  <c:v>451.2</c:v>
                </c:pt>
                <c:pt idx="2257">
                  <c:v>451.4</c:v>
                </c:pt>
                <c:pt idx="2258">
                  <c:v>451.6</c:v>
                </c:pt>
                <c:pt idx="2259">
                  <c:v>451.8</c:v>
                </c:pt>
                <c:pt idx="2260">
                  <c:v>452</c:v>
                </c:pt>
                <c:pt idx="2261">
                  <c:v>452.2</c:v>
                </c:pt>
                <c:pt idx="2262">
                  <c:v>452.4</c:v>
                </c:pt>
                <c:pt idx="2263">
                  <c:v>452.6</c:v>
                </c:pt>
                <c:pt idx="2264">
                  <c:v>452.8</c:v>
                </c:pt>
                <c:pt idx="2265">
                  <c:v>453</c:v>
                </c:pt>
                <c:pt idx="2266">
                  <c:v>453.2</c:v>
                </c:pt>
                <c:pt idx="2267">
                  <c:v>453.4</c:v>
                </c:pt>
                <c:pt idx="2268">
                  <c:v>453.6</c:v>
                </c:pt>
                <c:pt idx="2269">
                  <c:v>453.8</c:v>
                </c:pt>
                <c:pt idx="2270">
                  <c:v>454</c:v>
                </c:pt>
                <c:pt idx="2271">
                  <c:v>454.2</c:v>
                </c:pt>
                <c:pt idx="2272">
                  <c:v>454.4</c:v>
                </c:pt>
                <c:pt idx="2273">
                  <c:v>454.6</c:v>
                </c:pt>
                <c:pt idx="2274">
                  <c:v>454.8</c:v>
                </c:pt>
                <c:pt idx="2275">
                  <c:v>455</c:v>
                </c:pt>
                <c:pt idx="2276">
                  <c:v>455.2</c:v>
                </c:pt>
                <c:pt idx="2277">
                  <c:v>455.4</c:v>
                </c:pt>
                <c:pt idx="2278">
                  <c:v>455.6</c:v>
                </c:pt>
                <c:pt idx="2279">
                  <c:v>455.8</c:v>
                </c:pt>
                <c:pt idx="2280">
                  <c:v>456</c:v>
                </c:pt>
                <c:pt idx="2281">
                  <c:v>456.2</c:v>
                </c:pt>
                <c:pt idx="2282">
                  <c:v>456.4</c:v>
                </c:pt>
                <c:pt idx="2283">
                  <c:v>456.6</c:v>
                </c:pt>
                <c:pt idx="2284">
                  <c:v>456.8</c:v>
                </c:pt>
                <c:pt idx="2285">
                  <c:v>457</c:v>
                </c:pt>
                <c:pt idx="2286">
                  <c:v>457.2</c:v>
                </c:pt>
                <c:pt idx="2287">
                  <c:v>457.4</c:v>
                </c:pt>
                <c:pt idx="2288">
                  <c:v>457.6</c:v>
                </c:pt>
                <c:pt idx="2289">
                  <c:v>457.8</c:v>
                </c:pt>
                <c:pt idx="2290">
                  <c:v>458</c:v>
                </c:pt>
                <c:pt idx="2291">
                  <c:v>458.2</c:v>
                </c:pt>
                <c:pt idx="2292">
                  <c:v>458.4</c:v>
                </c:pt>
                <c:pt idx="2293">
                  <c:v>458.6</c:v>
                </c:pt>
                <c:pt idx="2294">
                  <c:v>458.8</c:v>
                </c:pt>
                <c:pt idx="2295">
                  <c:v>459</c:v>
                </c:pt>
                <c:pt idx="2296">
                  <c:v>459.2</c:v>
                </c:pt>
                <c:pt idx="2297">
                  <c:v>459.4</c:v>
                </c:pt>
                <c:pt idx="2298">
                  <c:v>459.6</c:v>
                </c:pt>
                <c:pt idx="2299">
                  <c:v>459.8</c:v>
                </c:pt>
                <c:pt idx="2300">
                  <c:v>460</c:v>
                </c:pt>
                <c:pt idx="2301">
                  <c:v>460.2</c:v>
                </c:pt>
                <c:pt idx="2302">
                  <c:v>460.4</c:v>
                </c:pt>
                <c:pt idx="2303">
                  <c:v>460.6</c:v>
                </c:pt>
                <c:pt idx="2304">
                  <c:v>460.8</c:v>
                </c:pt>
                <c:pt idx="2305">
                  <c:v>461</c:v>
                </c:pt>
                <c:pt idx="2306">
                  <c:v>461.2</c:v>
                </c:pt>
                <c:pt idx="2307">
                  <c:v>461.4</c:v>
                </c:pt>
                <c:pt idx="2308">
                  <c:v>461.6</c:v>
                </c:pt>
                <c:pt idx="2309">
                  <c:v>461.8</c:v>
                </c:pt>
                <c:pt idx="2310">
                  <c:v>462</c:v>
                </c:pt>
                <c:pt idx="2311">
                  <c:v>462.2</c:v>
                </c:pt>
                <c:pt idx="2312">
                  <c:v>462.4</c:v>
                </c:pt>
                <c:pt idx="2313">
                  <c:v>462.6</c:v>
                </c:pt>
                <c:pt idx="2314">
                  <c:v>462.8</c:v>
                </c:pt>
                <c:pt idx="2315">
                  <c:v>463</c:v>
                </c:pt>
                <c:pt idx="2316">
                  <c:v>463.2</c:v>
                </c:pt>
                <c:pt idx="2317">
                  <c:v>463.4</c:v>
                </c:pt>
                <c:pt idx="2318">
                  <c:v>463.6</c:v>
                </c:pt>
                <c:pt idx="2319">
                  <c:v>463.8</c:v>
                </c:pt>
                <c:pt idx="2320">
                  <c:v>464</c:v>
                </c:pt>
                <c:pt idx="2321">
                  <c:v>464.2</c:v>
                </c:pt>
                <c:pt idx="2322">
                  <c:v>464.4</c:v>
                </c:pt>
                <c:pt idx="2323">
                  <c:v>464.6</c:v>
                </c:pt>
                <c:pt idx="2324">
                  <c:v>464.8</c:v>
                </c:pt>
                <c:pt idx="2325">
                  <c:v>465</c:v>
                </c:pt>
                <c:pt idx="2326">
                  <c:v>465.2</c:v>
                </c:pt>
                <c:pt idx="2327">
                  <c:v>465.4</c:v>
                </c:pt>
                <c:pt idx="2328">
                  <c:v>465.6</c:v>
                </c:pt>
                <c:pt idx="2329">
                  <c:v>465.8</c:v>
                </c:pt>
                <c:pt idx="2330">
                  <c:v>466</c:v>
                </c:pt>
                <c:pt idx="2331">
                  <c:v>466.2</c:v>
                </c:pt>
                <c:pt idx="2332">
                  <c:v>466.4</c:v>
                </c:pt>
                <c:pt idx="2333">
                  <c:v>466.6</c:v>
                </c:pt>
                <c:pt idx="2334">
                  <c:v>466.8</c:v>
                </c:pt>
                <c:pt idx="2335">
                  <c:v>467</c:v>
                </c:pt>
                <c:pt idx="2336">
                  <c:v>467.2</c:v>
                </c:pt>
                <c:pt idx="2337">
                  <c:v>467.4</c:v>
                </c:pt>
                <c:pt idx="2338">
                  <c:v>467.6</c:v>
                </c:pt>
                <c:pt idx="2339">
                  <c:v>467.8</c:v>
                </c:pt>
                <c:pt idx="2340">
                  <c:v>468</c:v>
                </c:pt>
                <c:pt idx="2341">
                  <c:v>468.2</c:v>
                </c:pt>
                <c:pt idx="2342">
                  <c:v>468.4</c:v>
                </c:pt>
                <c:pt idx="2343">
                  <c:v>468.6</c:v>
                </c:pt>
                <c:pt idx="2344">
                  <c:v>468.8</c:v>
                </c:pt>
                <c:pt idx="2345">
                  <c:v>469</c:v>
                </c:pt>
                <c:pt idx="2346">
                  <c:v>469.2</c:v>
                </c:pt>
                <c:pt idx="2347">
                  <c:v>469.4</c:v>
                </c:pt>
                <c:pt idx="2348">
                  <c:v>469.6</c:v>
                </c:pt>
                <c:pt idx="2349">
                  <c:v>469.8</c:v>
                </c:pt>
                <c:pt idx="2350">
                  <c:v>470</c:v>
                </c:pt>
                <c:pt idx="2351">
                  <c:v>470.2</c:v>
                </c:pt>
                <c:pt idx="2352">
                  <c:v>470.4</c:v>
                </c:pt>
                <c:pt idx="2353">
                  <c:v>470.6</c:v>
                </c:pt>
                <c:pt idx="2354">
                  <c:v>470.8</c:v>
                </c:pt>
                <c:pt idx="2355">
                  <c:v>471</c:v>
                </c:pt>
                <c:pt idx="2356">
                  <c:v>471.2</c:v>
                </c:pt>
                <c:pt idx="2357">
                  <c:v>471.4</c:v>
                </c:pt>
                <c:pt idx="2358">
                  <c:v>471.6</c:v>
                </c:pt>
                <c:pt idx="2359">
                  <c:v>471.8</c:v>
                </c:pt>
                <c:pt idx="2360">
                  <c:v>472</c:v>
                </c:pt>
                <c:pt idx="2361">
                  <c:v>472.2</c:v>
                </c:pt>
                <c:pt idx="2362">
                  <c:v>472.4</c:v>
                </c:pt>
                <c:pt idx="2363">
                  <c:v>472.6</c:v>
                </c:pt>
                <c:pt idx="2364">
                  <c:v>472.8</c:v>
                </c:pt>
                <c:pt idx="2365">
                  <c:v>473</c:v>
                </c:pt>
                <c:pt idx="2366">
                  <c:v>473.2</c:v>
                </c:pt>
                <c:pt idx="2367">
                  <c:v>473.4</c:v>
                </c:pt>
                <c:pt idx="2368">
                  <c:v>473.6</c:v>
                </c:pt>
                <c:pt idx="2369">
                  <c:v>473.8</c:v>
                </c:pt>
                <c:pt idx="2370">
                  <c:v>474</c:v>
                </c:pt>
                <c:pt idx="2371">
                  <c:v>474.2</c:v>
                </c:pt>
                <c:pt idx="2372">
                  <c:v>474.4</c:v>
                </c:pt>
                <c:pt idx="2373">
                  <c:v>474.6</c:v>
                </c:pt>
                <c:pt idx="2374">
                  <c:v>474.8</c:v>
                </c:pt>
                <c:pt idx="2375">
                  <c:v>475</c:v>
                </c:pt>
                <c:pt idx="2376">
                  <c:v>475.2</c:v>
                </c:pt>
                <c:pt idx="2377">
                  <c:v>475.4</c:v>
                </c:pt>
                <c:pt idx="2378">
                  <c:v>475.6</c:v>
                </c:pt>
                <c:pt idx="2379">
                  <c:v>475.8</c:v>
                </c:pt>
                <c:pt idx="2380">
                  <c:v>476</c:v>
                </c:pt>
                <c:pt idx="2381">
                  <c:v>476.2</c:v>
                </c:pt>
                <c:pt idx="2382">
                  <c:v>476.4</c:v>
                </c:pt>
                <c:pt idx="2383">
                  <c:v>476.6</c:v>
                </c:pt>
                <c:pt idx="2384">
                  <c:v>476.8</c:v>
                </c:pt>
                <c:pt idx="2385">
                  <c:v>477</c:v>
                </c:pt>
                <c:pt idx="2386">
                  <c:v>477.2</c:v>
                </c:pt>
                <c:pt idx="2387">
                  <c:v>477.4</c:v>
                </c:pt>
                <c:pt idx="2388">
                  <c:v>477.6</c:v>
                </c:pt>
                <c:pt idx="2389">
                  <c:v>477.8</c:v>
                </c:pt>
                <c:pt idx="2390">
                  <c:v>478</c:v>
                </c:pt>
                <c:pt idx="2391">
                  <c:v>478.2</c:v>
                </c:pt>
                <c:pt idx="2392">
                  <c:v>478.4</c:v>
                </c:pt>
                <c:pt idx="2393">
                  <c:v>478.6</c:v>
                </c:pt>
                <c:pt idx="2394">
                  <c:v>478.8</c:v>
                </c:pt>
                <c:pt idx="2395">
                  <c:v>479</c:v>
                </c:pt>
                <c:pt idx="2396">
                  <c:v>479.2</c:v>
                </c:pt>
                <c:pt idx="2397">
                  <c:v>479.4</c:v>
                </c:pt>
                <c:pt idx="2398">
                  <c:v>479.6</c:v>
                </c:pt>
                <c:pt idx="2399">
                  <c:v>479.8</c:v>
                </c:pt>
                <c:pt idx="2400">
                  <c:v>480</c:v>
                </c:pt>
                <c:pt idx="2401">
                  <c:v>480.2</c:v>
                </c:pt>
                <c:pt idx="2402">
                  <c:v>480.4</c:v>
                </c:pt>
                <c:pt idx="2403">
                  <c:v>480.6</c:v>
                </c:pt>
                <c:pt idx="2404">
                  <c:v>480.8</c:v>
                </c:pt>
                <c:pt idx="2405">
                  <c:v>481</c:v>
                </c:pt>
                <c:pt idx="2406">
                  <c:v>481.2</c:v>
                </c:pt>
                <c:pt idx="2407">
                  <c:v>481.4</c:v>
                </c:pt>
                <c:pt idx="2408">
                  <c:v>481.6</c:v>
                </c:pt>
                <c:pt idx="2409">
                  <c:v>481.8</c:v>
                </c:pt>
                <c:pt idx="2410">
                  <c:v>482</c:v>
                </c:pt>
                <c:pt idx="2411">
                  <c:v>482.2</c:v>
                </c:pt>
                <c:pt idx="2412">
                  <c:v>482.4</c:v>
                </c:pt>
                <c:pt idx="2413">
                  <c:v>482.6</c:v>
                </c:pt>
                <c:pt idx="2414">
                  <c:v>482.8</c:v>
                </c:pt>
                <c:pt idx="2415">
                  <c:v>483</c:v>
                </c:pt>
                <c:pt idx="2416">
                  <c:v>483.2</c:v>
                </c:pt>
                <c:pt idx="2417">
                  <c:v>483.4</c:v>
                </c:pt>
                <c:pt idx="2418">
                  <c:v>483.6</c:v>
                </c:pt>
                <c:pt idx="2419">
                  <c:v>483.8</c:v>
                </c:pt>
                <c:pt idx="2420">
                  <c:v>484</c:v>
                </c:pt>
                <c:pt idx="2421">
                  <c:v>484.2</c:v>
                </c:pt>
                <c:pt idx="2422">
                  <c:v>484.4</c:v>
                </c:pt>
                <c:pt idx="2423">
                  <c:v>484.6</c:v>
                </c:pt>
                <c:pt idx="2424">
                  <c:v>484.8</c:v>
                </c:pt>
                <c:pt idx="2425">
                  <c:v>485</c:v>
                </c:pt>
                <c:pt idx="2426">
                  <c:v>485.2</c:v>
                </c:pt>
                <c:pt idx="2427">
                  <c:v>485.4</c:v>
                </c:pt>
                <c:pt idx="2428">
                  <c:v>485.6</c:v>
                </c:pt>
                <c:pt idx="2429">
                  <c:v>485.8</c:v>
                </c:pt>
                <c:pt idx="2430">
                  <c:v>486</c:v>
                </c:pt>
                <c:pt idx="2431">
                  <c:v>486.2</c:v>
                </c:pt>
                <c:pt idx="2432">
                  <c:v>486.4</c:v>
                </c:pt>
                <c:pt idx="2433">
                  <c:v>486.6</c:v>
                </c:pt>
                <c:pt idx="2434">
                  <c:v>486.8</c:v>
                </c:pt>
                <c:pt idx="2435">
                  <c:v>487</c:v>
                </c:pt>
                <c:pt idx="2436">
                  <c:v>487.2</c:v>
                </c:pt>
                <c:pt idx="2437">
                  <c:v>487.4</c:v>
                </c:pt>
                <c:pt idx="2438">
                  <c:v>487.6</c:v>
                </c:pt>
                <c:pt idx="2439">
                  <c:v>487.8</c:v>
                </c:pt>
                <c:pt idx="2440">
                  <c:v>488</c:v>
                </c:pt>
                <c:pt idx="2441">
                  <c:v>488.2</c:v>
                </c:pt>
                <c:pt idx="2442">
                  <c:v>488.4</c:v>
                </c:pt>
                <c:pt idx="2443">
                  <c:v>488.6</c:v>
                </c:pt>
                <c:pt idx="2444">
                  <c:v>488.8</c:v>
                </c:pt>
                <c:pt idx="2445">
                  <c:v>489</c:v>
                </c:pt>
                <c:pt idx="2446">
                  <c:v>489.2</c:v>
                </c:pt>
                <c:pt idx="2447">
                  <c:v>489.4</c:v>
                </c:pt>
                <c:pt idx="2448">
                  <c:v>489.6</c:v>
                </c:pt>
                <c:pt idx="2449">
                  <c:v>489.8</c:v>
                </c:pt>
                <c:pt idx="2450">
                  <c:v>490</c:v>
                </c:pt>
                <c:pt idx="2451">
                  <c:v>490.2</c:v>
                </c:pt>
                <c:pt idx="2452">
                  <c:v>490.4</c:v>
                </c:pt>
                <c:pt idx="2453">
                  <c:v>490.6</c:v>
                </c:pt>
                <c:pt idx="2454">
                  <c:v>490.8</c:v>
                </c:pt>
                <c:pt idx="2455">
                  <c:v>491</c:v>
                </c:pt>
                <c:pt idx="2456">
                  <c:v>491.2</c:v>
                </c:pt>
                <c:pt idx="2457">
                  <c:v>491.4</c:v>
                </c:pt>
                <c:pt idx="2458">
                  <c:v>491.6</c:v>
                </c:pt>
                <c:pt idx="2459">
                  <c:v>491.8</c:v>
                </c:pt>
                <c:pt idx="2460">
                  <c:v>492</c:v>
                </c:pt>
                <c:pt idx="2461">
                  <c:v>492.2</c:v>
                </c:pt>
                <c:pt idx="2462">
                  <c:v>492.4</c:v>
                </c:pt>
                <c:pt idx="2463">
                  <c:v>492.6</c:v>
                </c:pt>
                <c:pt idx="2464">
                  <c:v>492.8</c:v>
                </c:pt>
                <c:pt idx="2465">
                  <c:v>493</c:v>
                </c:pt>
                <c:pt idx="2466">
                  <c:v>493.2</c:v>
                </c:pt>
                <c:pt idx="2467">
                  <c:v>493.4</c:v>
                </c:pt>
                <c:pt idx="2468">
                  <c:v>493.6</c:v>
                </c:pt>
                <c:pt idx="2469">
                  <c:v>493.8</c:v>
                </c:pt>
                <c:pt idx="2470">
                  <c:v>494</c:v>
                </c:pt>
                <c:pt idx="2471">
                  <c:v>494.2</c:v>
                </c:pt>
                <c:pt idx="2472">
                  <c:v>494.4</c:v>
                </c:pt>
                <c:pt idx="2473">
                  <c:v>494.6</c:v>
                </c:pt>
                <c:pt idx="2474">
                  <c:v>494.8</c:v>
                </c:pt>
                <c:pt idx="2475">
                  <c:v>495</c:v>
                </c:pt>
                <c:pt idx="2476">
                  <c:v>495.2</c:v>
                </c:pt>
                <c:pt idx="2477">
                  <c:v>495.4</c:v>
                </c:pt>
                <c:pt idx="2478">
                  <c:v>495.6</c:v>
                </c:pt>
                <c:pt idx="2479">
                  <c:v>495.8</c:v>
                </c:pt>
                <c:pt idx="2480">
                  <c:v>496</c:v>
                </c:pt>
                <c:pt idx="2481">
                  <c:v>496.2</c:v>
                </c:pt>
                <c:pt idx="2482">
                  <c:v>496.4</c:v>
                </c:pt>
                <c:pt idx="2483">
                  <c:v>496.6</c:v>
                </c:pt>
                <c:pt idx="2484">
                  <c:v>496.8</c:v>
                </c:pt>
                <c:pt idx="2485">
                  <c:v>497</c:v>
                </c:pt>
                <c:pt idx="2486">
                  <c:v>497.2</c:v>
                </c:pt>
                <c:pt idx="2487">
                  <c:v>497.4</c:v>
                </c:pt>
                <c:pt idx="2488">
                  <c:v>497.6</c:v>
                </c:pt>
                <c:pt idx="2489">
                  <c:v>497.8</c:v>
                </c:pt>
                <c:pt idx="2490">
                  <c:v>498</c:v>
                </c:pt>
                <c:pt idx="2491">
                  <c:v>498.2</c:v>
                </c:pt>
                <c:pt idx="2492">
                  <c:v>498.4</c:v>
                </c:pt>
                <c:pt idx="2493">
                  <c:v>498.6</c:v>
                </c:pt>
                <c:pt idx="2494">
                  <c:v>498.8</c:v>
                </c:pt>
                <c:pt idx="2495">
                  <c:v>499</c:v>
                </c:pt>
                <c:pt idx="2496">
                  <c:v>499.2</c:v>
                </c:pt>
                <c:pt idx="2497">
                  <c:v>499.4</c:v>
                </c:pt>
                <c:pt idx="2498">
                  <c:v>499.6</c:v>
                </c:pt>
                <c:pt idx="2499">
                  <c:v>499.8</c:v>
                </c:pt>
                <c:pt idx="2500">
                  <c:v>500</c:v>
                </c:pt>
                <c:pt idx="2501">
                  <c:v>500.2</c:v>
                </c:pt>
                <c:pt idx="2502">
                  <c:v>500.4</c:v>
                </c:pt>
                <c:pt idx="2503">
                  <c:v>500.6</c:v>
                </c:pt>
                <c:pt idx="2504">
                  <c:v>500.8</c:v>
                </c:pt>
                <c:pt idx="2505">
                  <c:v>501</c:v>
                </c:pt>
                <c:pt idx="2506">
                  <c:v>501.2</c:v>
                </c:pt>
                <c:pt idx="2507">
                  <c:v>501.4</c:v>
                </c:pt>
                <c:pt idx="2508">
                  <c:v>501.6</c:v>
                </c:pt>
                <c:pt idx="2509">
                  <c:v>501.8</c:v>
                </c:pt>
                <c:pt idx="2510">
                  <c:v>502</c:v>
                </c:pt>
                <c:pt idx="2511">
                  <c:v>502.2</c:v>
                </c:pt>
                <c:pt idx="2512">
                  <c:v>502.4</c:v>
                </c:pt>
                <c:pt idx="2513">
                  <c:v>502.6</c:v>
                </c:pt>
                <c:pt idx="2514">
                  <c:v>502.8</c:v>
                </c:pt>
                <c:pt idx="2515">
                  <c:v>503</c:v>
                </c:pt>
                <c:pt idx="2516">
                  <c:v>503.2</c:v>
                </c:pt>
                <c:pt idx="2517">
                  <c:v>503.4</c:v>
                </c:pt>
                <c:pt idx="2518">
                  <c:v>503.6</c:v>
                </c:pt>
                <c:pt idx="2519">
                  <c:v>503.8</c:v>
                </c:pt>
                <c:pt idx="2520">
                  <c:v>504</c:v>
                </c:pt>
                <c:pt idx="2521">
                  <c:v>504.2</c:v>
                </c:pt>
                <c:pt idx="2522">
                  <c:v>504.4</c:v>
                </c:pt>
                <c:pt idx="2523">
                  <c:v>504.6</c:v>
                </c:pt>
                <c:pt idx="2524">
                  <c:v>504.8</c:v>
                </c:pt>
                <c:pt idx="2525">
                  <c:v>505</c:v>
                </c:pt>
                <c:pt idx="2526">
                  <c:v>505.2</c:v>
                </c:pt>
                <c:pt idx="2527">
                  <c:v>505.4</c:v>
                </c:pt>
                <c:pt idx="2528">
                  <c:v>505.6</c:v>
                </c:pt>
                <c:pt idx="2529">
                  <c:v>505.8</c:v>
                </c:pt>
                <c:pt idx="2530">
                  <c:v>506</c:v>
                </c:pt>
                <c:pt idx="2531">
                  <c:v>506.2</c:v>
                </c:pt>
                <c:pt idx="2532">
                  <c:v>506.4</c:v>
                </c:pt>
                <c:pt idx="2533">
                  <c:v>506.6</c:v>
                </c:pt>
                <c:pt idx="2534">
                  <c:v>506.8</c:v>
                </c:pt>
                <c:pt idx="2535">
                  <c:v>507</c:v>
                </c:pt>
                <c:pt idx="2536">
                  <c:v>507.2</c:v>
                </c:pt>
                <c:pt idx="2537">
                  <c:v>507.4</c:v>
                </c:pt>
                <c:pt idx="2538">
                  <c:v>507.6</c:v>
                </c:pt>
                <c:pt idx="2539">
                  <c:v>507.8</c:v>
                </c:pt>
                <c:pt idx="2540">
                  <c:v>508</c:v>
                </c:pt>
                <c:pt idx="2541">
                  <c:v>508.2</c:v>
                </c:pt>
                <c:pt idx="2542">
                  <c:v>508.4</c:v>
                </c:pt>
                <c:pt idx="2543">
                  <c:v>508.6</c:v>
                </c:pt>
                <c:pt idx="2544">
                  <c:v>508.8</c:v>
                </c:pt>
                <c:pt idx="2545">
                  <c:v>509</c:v>
                </c:pt>
                <c:pt idx="2546">
                  <c:v>509.2</c:v>
                </c:pt>
                <c:pt idx="2547">
                  <c:v>509.4</c:v>
                </c:pt>
                <c:pt idx="2548">
                  <c:v>509.6</c:v>
                </c:pt>
                <c:pt idx="2549">
                  <c:v>509.8</c:v>
                </c:pt>
                <c:pt idx="2550">
                  <c:v>510</c:v>
                </c:pt>
                <c:pt idx="2551">
                  <c:v>510.2</c:v>
                </c:pt>
                <c:pt idx="2552">
                  <c:v>510.4</c:v>
                </c:pt>
                <c:pt idx="2553">
                  <c:v>510.6</c:v>
                </c:pt>
                <c:pt idx="2554">
                  <c:v>510.8</c:v>
                </c:pt>
                <c:pt idx="2555">
                  <c:v>511</c:v>
                </c:pt>
                <c:pt idx="2556">
                  <c:v>511.2</c:v>
                </c:pt>
                <c:pt idx="2557">
                  <c:v>511.4</c:v>
                </c:pt>
                <c:pt idx="2558">
                  <c:v>511.6</c:v>
                </c:pt>
                <c:pt idx="2559">
                  <c:v>511.8</c:v>
                </c:pt>
                <c:pt idx="2560">
                  <c:v>512</c:v>
                </c:pt>
                <c:pt idx="2561">
                  <c:v>512.20000000000005</c:v>
                </c:pt>
                <c:pt idx="2562">
                  <c:v>512.4</c:v>
                </c:pt>
                <c:pt idx="2563">
                  <c:v>512.6</c:v>
                </c:pt>
                <c:pt idx="2564">
                  <c:v>512.79999999999995</c:v>
                </c:pt>
                <c:pt idx="2565">
                  <c:v>513</c:v>
                </c:pt>
                <c:pt idx="2566">
                  <c:v>513.20000000000005</c:v>
                </c:pt>
                <c:pt idx="2567">
                  <c:v>513.4</c:v>
                </c:pt>
                <c:pt idx="2568">
                  <c:v>513.6</c:v>
                </c:pt>
                <c:pt idx="2569">
                  <c:v>513.79999999999995</c:v>
                </c:pt>
                <c:pt idx="2570">
                  <c:v>514</c:v>
                </c:pt>
                <c:pt idx="2571">
                  <c:v>514.20000000000005</c:v>
                </c:pt>
                <c:pt idx="2572">
                  <c:v>514.4</c:v>
                </c:pt>
                <c:pt idx="2573">
                  <c:v>514.6</c:v>
                </c:pt>
                <c:pt idx="2574">
                  <c:v>514.79999999999995</c:v>
                </c:pt>
                <c:pt idx="2575">
                  <c:v>515</c:v>
                </c:pt>
                <c:pt idx="2576">
                  <c:v>515.20000000000005</c:v>
                </c:pt>
                <c:pt idx="2577">
                  <c:v>515.4</c:v>
                </c:pt>
                <c:pt idx="2578">
                  <c:v>515.6</c:v>
                </c:pt>
                <c:pt idx="2579">
                  <c:v>515.79999999999995</c:v>
                </c:pt>
                <c:pt idx="2580">
                  <c:v>516</c:v>
                </c:pt>
                <c:pt idx="2581">
                  <c:v>516.20000000000005</c:v>
                </c:pt>
                <c:pt idx="2582">
                  <c:v>516.4</c:v>
                </c:pt>
                <c:pt idx="2583">
                  <c:v>516.6</c:v>
                </c:pt>
                <c:pt idx="2584">
                  <c:v>516.79999999999995</c:v>
                </c:pt>
                <c:pt idx="2585">
                  <c:v>517</c:v>
                </c:pt>
                <c:pt idx="2586">
                  <c:v>517.20000000000005</c:v>
                </c:pt>
                <c:pt idx="2587">
                  <c:v>517.4</c:v>
                </c:pt>
                <c:pt idx="2588">
                  <c:v>517.6</c:v>
                </c:pt>
                <c:pt idx="2589">
                  <c:v>517.79999999999995</c:v>
                </c:pt>
                <c:pt idx="2590">
                  <c:v>518</c:v>
                </c:pt>
                <c:pt idx="2591">
                  <c:v>518.20000000000005</c:v>
                </c:pt>
                <c:pt idx="2592">
                  <c:v>518.4</c:v>
                </c:pt>
                <c:pt idx="2593">
                  <c:v>518.6</c:v>
                </c:pt>
                <c:pt idx="2594">
                  <c:v>518.79999999999995</c:v>
                </c:pt>
                <c:pt idx="2595">
                  <c:v>519</c:v>
                </c:pt>
                <c:pt idx="2596">
                  <c:v>519.20000000000005</c:v>
                </c:pt>
                <c:pt idx="2597">
                  <c:v>519.4</c:v>
                </c:pt>
                <c:pt idx="2598">
                  <c:v>519.6</c:v>
                </c:pt>
                <c:pt idx="2599">
                  <c:v>519.79999999999995</c:v>
                </c:pt>
                <c:pt idx="2600">
                  <c:v>520</c:v>
                </c:pt>
                <c:pt idx="2601">
                  <c:v>520.20000000000005</c:v>
                </c:pt>
                <c:pt idx="2602">
                  <c:v>520.4</c:v>
                </c:pt>
                <c:pt idx="2603">
                  <c:v>520.6</c:v>
                </c:pt>
                <c:pt idx="2604">
                  <c:v>520.79999999999995</c:v>
                </c:pt>
                <c:pt idx="2605">
                  <c:v>521</c:v>
                </c:pt>
                <c:pt idx="2606">
                  <c:v>521.20000000000005</c:v>
                </c:pt>
                <c:pt idx="2607">
                  <c:v>521.4</c:v>
                </c:pt>
                <c:pt idx="2608">
                  <c:v>521.6</c:v>
                </c:pt>
                <c:pt idx="2609">
                  <c:v>521.79999999999995</c:v>
                </c:pt>
                <c:pt idx="2610">
                  <c:v>522</c:v>
                </c:pt>
                <c:pt idx="2611">
                  <c:v>522.20000000000005</c:v>
                </c:pt>
                <c:pt idx="2612">
                  <c:v>522.4</c:v>
                </c:pt>
                <c:pt idx="2613">
                  <c:v>522.6</c:v>
                </c:pt>
                <c:pt idx="2614">
                  <c:v>522.79999999999995</c:v>
                </c:pt>
                <c:pt idx="2615">
                  <c:v>523</c:v>
                </c:pt>
                <c:pt idx="2616">
                  <c:v>523.20000000000005</c:v>
                </c:pt>
                <c:pt idx="2617">
                  <c:v>523.4</c:v>
                </c:pt>
                <c:pt idx="2618">
                  <c:v>523.6</c:v>
                </c:pt>
                <c:pt idx="2619">
                  <c:v>523.79999999999995</c:v>
                </c:pt>
                <c:pt idx="2620">
                  <c:v>524</c:v>
                </c:pt>
                <c:pt idx="2621">
                  <c:v>524.20000000000005</c:v>
                </c:pt>
                <c:pt idx="2622">
                  <c:v>524.4</c:v>
                </c:pt>
                <c:pt idx="2623">
                  <c:v>524.6</c:v>
                </c:pt>
                <c:pt idx="2624">
                  <c:v>524.79999999999995</c:v>
                </c:pt>
                <c:pt idx="2625">
                  <c:v>525</c:v>
                </c:pt>
                <c:pt idx="2626">
                  <c:v>525.20000000000005</c:v>
                </c:pt>
                <c:pt idx="2627">
                  <c:v>525.4</c:v>
                </c:pt>
                <c:pt idx="2628">
                  <c:v>525.6</c:v>
                </c:pt>
                <c:pt idx="2629">
                  <c:v>525.79999999999995</c:v>
                </c:pt>
                <c:pt idx="2630">
                  <c:v>526</c:v>
                </c:pt>
                <c:pt idx="2631">
                  <c:v>526.20000000000005</c:v>
                </c:pt>
                <c:pt idx="2632">
                  <c:v>526.4</c:v>
                </c:pt>
                <c:pt idx="2633">
                  <c:v>526.6</c:v>
                </c:pt>
                <c:pt idx="2634">
                  <c:v>526.79999999999995</c:v>
                </c:pt>
                <c:pt idx="2635">
                  <c:v>527</c:v>
                </c:pt>
                <c:pt idx="2636">
                  <c:v>527.20000000000005</c:v>
                </c:pt>
                <c:pt idx="2637">
                  <c:v>527.4</c:v>
                </c:pt>
                <c:pt idx="2638">
                  <c:v>527.6</c:v>
                </c:pt>
                <c:pt idx="2639">
                  <c:v>527.79999999999995</c:v>
                </c:pt>
                <c:pt idx="2640">
                  <c:v>528</c:v>
                </c:pt>
                <c:pt idx="2641">
                  <c:v>528.20000000000005</c:v>
                </c:pt>
                <c:pt idx="2642">
                  <c:v>528.4</c:v>
                </c:pt>
                <c:pt idx="2643">
                  <c:v>528.6</c:v>
                </c:pt>
                <c:pt idx="2644">
                  <c:v>528.79999999999995</c:v>
                </c:pt>
                <c:pt idx="2645">
                  <c:v>529</c:v>
                </c:pt>
                <c:pt idx="2646">
                  <c:v>529.20000000000005</c:v>
                </c:pt>
                <c:pt idx="2647">
                  <c:v>529.4</c:v>
                </c:pt>
                <c:pt idx="2648">
                  <c:v>529.6</c:v>
                </c:pt>
                <c:pt idx="2649">
                  <c:v>529.79999999999995</c:v>
                </c:pt>
                <c:pt idx="2650">
                  <c:v>530</c:v>
                </c:pt>
                <c:pt idx="2651">
                  <c:v>530.20000000000005</c:v>
                </c:pt>
                <c:pt idx="2652">
                  <c:v>530.4</c:v>
                </c:pt>
                <c:pt idx="2653">
                  <c:v>530.6</c:v>
                </c:pt>
                <c:pt idx="2654">
                  <c:v>530.79999999999995</c:v>
                </c:pt>
                <c:pt idx="2655">
                  <c:v>531</c:v>
                </c:pt>
                <c:pt idx="2656">
                  <c:v>531.20000000000005</c:v>
                </c:pt>
                <c:pt idx="2657">
                  <c:v>531.4</c:v>
                </c:pt>
                <c:pt idx="2658">
                  <c:v>531.6</c:v>
                </c:pt>
                <c:pt idx="2659">
                  <c:v>531.79999999999995</c:v>
                </c:pt>
                <c:pt idx="2660">
                  <c:v>532</c:v>
                </c:pt>
                <c:pt idx="2661">
                  <c:v>532.20000000000005</c:v>
                </c:pt>
                <c:pt idx="2662">
                  <c:v>532.4</c:v>
                </c:pt>
                <c:pt idx="2663">
                  <c:v>532.6</c:v>
                </c:pt>
                <c:pt idx="2664">
                  <c:v>532.79999999999995</c:v>
                </c:pt>
                <c:pt idx="2665">
                  <c:v>533</c:v>
                </c:pt>
                <c:pt idx="2666">
                  <c:v>533.20000000000005</c:v>
                </c:pt>
                <c:pt idx="2667">
                  <c:v>533.4</c:v>
                </c:pt>
                <c:pt idx="2668">
                  <c:v>533.6</c:v>
                </c:pt>
                <c:pt idx="2669">
                  <c:v>533.79999999999995</c:v>
                </c:pt>
                <c:pt idx="2670">
                  <c:v>534</c:v>
                </c:pt>
                <c:pt idx="2671">
                  <c:v>534.20000000000005</c:v>
                </c:pt>
                <c:pt idx="2672">
                  <c:v>534.4</c:v>
                </c:pt>
                <c:pt idx="2673">
                  <c:v>534.6</c:v>
                </c:pt>
                <c:pt idx="2674">
                  <c:v>534.79999999999995</c:v>
                </c:pt>
                <c:pt idx="2675">
                  <c:v>535</c:v>
                </c:pt>
                <c:pt idx="2676">
                  <c:v>535.20000000000005</c:v>
                </c:pt>
                <c:pt idx="2677">
                  <c:v>535.4</c:v>
                </c:pt>
                <c:pt idx="2678">
                  <c:v>535.6</c:v>
                </c:pt>
                <c:pt idx="2679">
                  <c:v>535.79999999999995</c:v>
                </c:pt>
                <c:pt idx="2680">
                  <c:v>536</c:v>
                </c:pt>
                <c:pt idx="2681">
                  <c:v>536.20000000000005</c:v>
                </c:pt>
                <c:pt idx="2682">
                  <c:v>536.4</c:v>
                </c:pt>
                <c:pt idx="2683">
                  <c:v>536.6</c:v>
                </c:pt>
                <c:pt idx="2684">
                  <c:v>536.79999999999995</c:v>
                </c:pt>
                <c:pt idx="2685">
                  <c:v>537</c:v>
                </c:pt>
                <c:pt idx="2686">
                  <c:v>537.20000000000005</c:v>
                </c:pt>
                <c:pt idx="2687">
                  <c:v>537.4</c:v>
                </c:pt>
                <c:pt idx="2688">
                  <c:v>537.6</c:v>
                </c:pt>
                <c:pt idx="2689">
                  <c:v>537.79999999999995</c:v>
                </c:pt>
                <c:pt idx="2690">
                  <c:v>538</c:v>
                </c:pt>
                <c:pt idx="2691">
                  <c:v>538.20000000000005</c:v>
                </c:pt>
                <c:pt idx="2692">
                  <c:v>538.4</c:v>
                </c:pt>
                <c:pt idx="2693">
                  <c:v>538.6</c:v>
                </c:pt>
                <c:pt idx="2694">
                  <c:v>538.79999999999995</c:v>
                </c:pt>
                <c:pt idx="2695">
                  <c:v>539</c:v>
                </c:pt>
                <c:pt idx="2696">
                  <c:v>539.20000000000005</c:v>
                </c:pt>
                <c:pt idx="2697">
                  <c:v>539.4</c:v>
                </c:pt>
                <c:pt idx="2698">
                  <c:v>539.6</c:v>
                </c:pt>
                <c:pt idx="2699">
                  <c:v>539.79999999999995</c:v>
                </c:pt>
                <c:pt idx="2700">
                  <c:v>540</c:v>
                </c:pt>
                <c:pt idx="2701">
                  <c:v>540.20000000000005</c:v>
                </c:pt>
                <c:pt idx="2702">
                  <c:v>540.4</c:v>
                </c:pt>
                <c:pt idx="2703">
                  <c:v>540.6</c:v>
                </c:pt>
                <c:pt idx="2704">
                  <c:v>540.79999999999995</c:v>
                </c:pt>
                <c:pt idx="2705">
                  <c:v>541</c:v>
                </c:pt>
                <c:pt idx="2706">
                  <c:v>541.20000000000005</c:v>
                </c:pt>
                <c:pt idx="2707">
                  <c:v>541.4</c:v>
                </c:pt>
                <c:pt idx="2708">
                  <c:v>541.6</c:v>
                </c:pt>
                <c:pt idx="2709">
                  <c:v>541.79999999999995</c:v>
                </c:pt>
                <c:pt idx="2710">
                  <c:v>542</c:v>
                </c:pt>
                <c:pt idx="2711">
                  <c:v>542.20000000000005</c:v>
                </c:pt>
                <c:pt idx="2712">
                  <c:v>542.4</c:v>
                </c:pt>
                <c:pt idx="2713">
                  <c:v>542.6</c:v>
                </c:pt>
                <c:pt idx="2714">
                  <c:v>542.79999999999995</c:v>
                </c:pt>
                <c:pt idx="2715">
                  <c:v>543</c:v>
                </c:pt>
                <c:pt idx="2716">
                  <c:v>543.20000000000005</c:v>
                </c:pt>
                <c:pt idx="2717">
                  <c:v>543.4</c:v>
                </c:pt>
                <c:pt idx="2718">
                  <c:v>543.6</c:v>
                </c:pt>
                <c:pt idx="2719">
                  <c:v>543.79999999999995</c:v>
                </c:pt>
                <c:pt idx="2720">
                  <c:v>544</c:v>
                </c:pt>
                <c:pt idx="2721">
                  <c:v>544.20000000000005</c:v>
                </c:pt>
                <c:pt idx="2722">
                  <c:v>544.4</c:v>
                </c:pt>
                <c:pt idx="2723">
                  <c:v>544.6</c:v>
                </c:pt>
                <c:pt idx="2724">
                  <c:v>544.79999999999995</c:v>
                </c:pt>
                <c:pt idx="2725">
                  <c:v>545</c:v>
                </c:pt>
                <c:pt idx="2726">
                  <c:v>545.20000000000005</c:v>
                </c:pt>
                <c:pt idx="2727">
                  <c:v>545.4</c:v>
                </c:pt>
                <c:pt idx="2728">
                  <c:v>545.6</c:v>
                </c:pt>
                <c:pt idx="2729">
                  <c:v>545.79999999999995</c:v>
                </c:pt>
                <c:pt idx="2730">
                  <c:v>546</c:v>
                </c:pt>
                <c:pt idx="2731">
                  <c:v>546.20000000000005</c:v>
                </c:pt>
                <c:pt idx="2732">
                  <c:v>546.4</c:v>
                </c:pt>
                <c:pt idx="2733">
                  <c:v>546.6</c:v>
                </c:pt>
                <c:pt idx="2734">
                  <c:v>546.79999999999995</c:v>
                </c:pt>
                <c:pt idx="2735">
                  <c:v>547</c:v>
                </c:pt>
                <c:pt idx="2736">
                  <c:v>547.20000000000005</c:v>
                </c:pt>
                <c:pt idx="2737">
                  <c:v>547.4</c:v>
                </c:pt>
                <c:pt idx="2738">
                  <c:v>547.6</c:v>
                </c:pt>
                <c:pt idx="2739">
                  <c:v>547.79999999999995</c:v>
                </c:pt>
                <c:pt idx="2740">
                  <c:v>548</c:v>
                </c:pt>
                <c:pt idx="2741">
                  <c:v>548.20000000000005</c:v>
                </c:pt>
                <c:pt idx="2742">
                  <c:v>548.4</c:v>
                </c:pt>
                <c:pt idx="2743">
                  <c:v>548.6</c:v>
                </c:pt>
                <c:pt idx="2744">
                  <c:v>548.79999999999995</c:v>
                </c:pt>
                <c:pt idx="2745">
                  <c:v>549</c:v>
                </c:pt>
                <c:pt idx="2746">
                  <c:v>549.20000000000005</c:v>
                </c:pt>
                <c:pt idx="2747">
                  <c:v>549.4</c:v>
                </c:pt>
                <c:pt idx="2748">
                  <c:v>549.6</c:v>
                </c:pt>
                <c:pt idx="2749">
                  <c:v>549.79999999999995</c:v>
                </c:pt>
                <c:pt idx="2750">
                  <c:v>550</c:v>
                </c:pt>
                <c:pt idx="2751">
                  <c:v>550.20000000000005</c:v>
                </c:pt>
                <c:pt idx="2752">
                  <c:v>550.4</c:v>
                </c:pt>
                <c:pt idx="2753">
                  <c:v>550.6</c:v>
                </c:pt>
                <c:pt idx="2754">
                  <c:v>550.79999999999995</c:v>
                </c:pt>
                <c:pt idx="2755">
                  <c:v>551</c:v>
                </c:pt>
                <c:pt idx="2756">
                  <c:v>551.20000000000005</c:v>
                </c:pt>
                <c:pt idx="2757">
                  <c:v>551.4</c:v>
                </c:pt>
                <c:pt idx="2758">
                  <c:v>551.6</c:v>
                </c:pt>
                <c:pt idx="2759">
                  <c:v>551.79999999999995</c:v>
                </c:pt>
                <c:pt idx="2760">
                  <c:v>552</c:v>
                </c:pt>
                <c:pt idx="2761">
                  <c:v>552.20000000000005</c:v>
                </c:pt>
                <c:pt idx="2762">
                  <c:v>552.4</c:v>
                </c:pt>
                <c:pt idx="2763">
                  <c:v>552.6</c:v>
                </c:pt>
                <c:pt idx="2764">
                  <c:v>552.79999999999995</c:v>
                </c:pt>
                <c:pt idx="2765">
                  <c:v>553</c:v>
                </c:pt>
                <c:pt idx="2766">
                  <c:v>553.20000000000005</c:v>
                </c:pt>
                <c:pt idx="2767">
                  <c:v>553.4</c:v>
                </c:pt>
                <c:pt idx="2768">
                  <c:v>553.6</c:v>
                </c:pt>
                <c:pt idx="2769">
                  <c:v>553.79999999999995</c:v>
                </c:pt>
                <c:pt idx="2770">
                  <c:v>554</c:v>
                </c:pt>
                <c:pt idx="2771">
                  <c:v>554.20000000000005</c:v>
                </c:pt>
                <c:pt idx="2772">
                  <c:v>554.4</c:v>
                </c:pt>
                <c:pt idx="2773">
                  <c:v>554.6</c:v>
                </c:pt>
                <c:pt idx="2774">
                  <c:v>554.79999999999995</c:v>
                </c:pt>
                <c:pt idx="2775">
                  <c:v>555</c:v>
                </c:pt>
                <c:pt idx="2776">
                  <c:v>555.20000000000005</c:v>
                </c:pt>
                <c:pt idx="2777">
                  <c:v>555.4</c:v>
                </c:pt>
                <c:pt idx="2778">
                  <c:v>555.6</c:v>
                </c:pt>
                <c:pt idx="2779">
                  <c:v>555.79999999999995</c:v>
                </c:pt>
                <c:pt idx="2780">
                  <c:v>556</c:v>
                </c:pt>
                <c:pt idx="2781">
                  <c:v>556.20000000000005</c:v>
                </c:pt>
                <c:pt idx="2782">
                  <c:v>556.4</c:v>
                </c:pt>
                <c:pt idx="2783">
                  <c:v>556.6</c:v>
                </c:pt>
                <c:pt idx="2784">
                  <c:v>556.79999999999995</c:v>
                </c:pt>
                <c:pt idx="2785">
                  <c:v>557</c:v>
                </c:pt>
                <c:pt idx="2786">
                  <c:v>557.20000000000005</c:v>
                </c:pt>
                <c:pt idx="2787">
                  <c:v>557.4</c:v>
                </c:pt>
                <c:pt idx="2788">
                  <c:v>557.6</c:v>
                </c:pt>
                <c:pt idx="2789">
                  <c:v>557.79999999999995</c:v>
                </c:pt>
                <c:pt idx="2790">
                  <c:v>558</c:v>
                </c:pt>
                <c:pt idx="2791">
                  <c:v>558.20000000000005</c:v>
                </c:pt>
                <c:pt idx="2792">
                  <c:v>558.4</c:v>
                </c:pt>
                <c:pt idx="2793">
                  <c:v>558.6</c:v>
                </c:pt>
                <c:pt idx="2794">
                  <c:v>558.79999999999995</c:v>
                </c:pt>
                <c:pt idx="2795">
                  <c:v>559</c:v>
                </c:pt>
                <c:pt idx="2796">
                  <c:v>559.20000000000005</c:v>
                </c:pt>
                <c:pt idx="2797">
                  <c:v>559.4</c:v>
                </c:pt>
                <c:pt idx="2798">
                  <c:v>559.6</c:v>
                </c:pt>
                <c:pt idx="2799">
                  <c:v>559.79999999999995</c:v>
                </c:pt>
                <c:pt idx="2800">
                  <c:v>560</c:v>
                </c:pt>
                <c:pt idx="2801">
                  <c:v>560.20000000000005</c:v>
                </c:pt>
                <c:pt idx="2802">
                  <c:v>560.4</c:v>
                </c:pt>
                <c:pt idx="2803">
                  <c:v>560.6</c:v>
                </c:pt>
                <c:pt idx="2804">
                  <c:v>560.79999999999995</c:v>
                </c:pt>
                <c:pt idx="2805">
                  <c:v>561</c:v>
                </c:pt>
                <c:pt idx="2806">
                  <c:v>561.20000000000005</c:v>
                </c:pt>
                <c:pt idx="2807">
                  <c:v>561.4</c:v>
                </c:pt>
                <c:pt idx="2808">
                  <c:v>561.6</c:v>
                </c:pt>
                <c:pt idx="2809">
                  <c:v>561.79999999999995</c:v>
                </c:pt>
                <c:pt idx="2810">
                  <c:v>562</c:v>
                </c:pt>
                <c:pt idx="2811">
                  <c:v>562.20000000000005</c:v>
                </c:pt>
                <c:pt idx="2812">
                  <c:v>562.4</c:v>
                </c:pt>
                <c:pt idx="2813">
                  <c:v>562.6</c:v>
                </c:pt>
                <c:pt idx="2814">
                  <c:v>562.79999999999995</c:v>
                </c:pt>
                <c:pt idx="2815">
                  <c:v>563</c:v>
                </c:pt>
                <c:pt idx="2816">
                  <c:v>563.20000000000005</c:v>
                </c:pt>
                <c:pt idx="2817">
                  <c:v>563.4</c:v>
                </c:pt>
                <c:pt idx="2818">
                  <c:v>563.6</c:v>
                </c:pt>
                <c:pt idx="2819">
                  <c:v>563.79999999999995</c:v>
                </c:pt>
                <c:pt idx="2820">
                  <c:v>564</c:v>
                </c:pt>
                <c:pt idx="2821">
                  <c:v>564.20000000000005</c:v>
                </c:pt>
                <c:pt idx="2822">
                  <c:v>564.4</c:v>
                </c:pt>
                <c:pt idx="2823">
                  <c:v>564.6</c:v>
                </c:pt>
                <c:pt idx="2824">
                  <c:v>564.79999999999995</c:v>
                </c:pt>
                <c:pt idx="2825">
                  <c:v>565</c:v>
                </c:pt>
                <c:pt idx="2826">
                  <c:v>565.20000000000005</c:v>
                </c:pt>
                <c:pt idx="2827">
                  <c:v>565.4</c:v>
                </c:pt>
                <c:pt idx="2828">
                  <c:v>565.6</c:v>
                </c:pt>
                <c:pt idx="2829">
                  <c:v>565.79999999999995</c:v>
                </c:pt>
                <c:pt idx="2830">
                  <c:v>566</c:v>
                </c:pt>
                <c:pt idx="2831">
                  <c:v>566.20000000000005</c:v>
                </c:pt>
                <c:pt idx="2832">
                  <c:v>566.4</c:v>
                </c:pt>
                <c:pt idx="2833">
                  <c:v>566.6</c:v>
                </c:pt>
                <c:pt idx="2834">
                  <c:v>566.79999999999995</c:v>
                </c:pt>
                <c:pt idx="2835">
                  <c:v>567</c:v>
                </c:pt>
                <c:pt idx="2836">
                  <c:v>567.20000000000005</c:v>
                </c:pt>
                <c:pt idx="2837">
                  <c:v>567.4</c:v>
                </c:pt>
                <c:pt idx="2838">
                  <c:v>567.6</c:v>
                </c:pt>
                <c:pt idx="2839">
                  <c:v>567.79999999999995</c:v>
                </c:pt>
                <c:pt idx="2840">
                  <c:v>568</c:v>
                </c:pt>
                <c:pt idx="2841">
                  <c:v>568.20000000000005</c:v>
                </c:pt>
                <c:pt idx="2842">
                  <c:v>568.4</c:v>
                </c:pt>
                <c:pt idx="2843">
                  <c:v>568.6</c:v>
                </c:pt>
                <c:pt idx="2844">
                  <c:v>568.79999999999995</c:v>
                </c:pt>
                <c:pt idx="2845">
                  <c:v>569</c:v>
                </c:pt>
                <c:pt idx="2846">
                  <c:v>569.20000000000005</c:v>
                </c:pt>
                <c:pt idx="2847">
                  <c:v>569.4</c:v>
                </c:pt>
                <c:pt idx="2848">
                  <c:v>569.6</c:v>
                </c:pt>
                <c:pt idx="2849">
                  <c:v>569.79999999999995</c:v>
                </c:pt>
                <c:pt idx="2850">
                  <c:v>570</c:v>
                </c:pt>
                <c:pt idx="2851">
                  <c:v>570.20000000000005</c:v>
                </c:pt>
                <c:pt idx="2852">
                  <c:v>570.4</c:v>
                </c:pt>
                <c:pt idx="2853">
                  <c:v>570.6</c:v>
                </c:pt>
                <c:pt idx="2854">
                  <c:v>570.79999999999995</c:v>
                </c:pt>
                <c:pt idx="2855">
                  <c:v>571</c:v>
                </c:pt>
                <c:pt idx="2856">
                  <c:v>571.20000000000005</c:v>
                </c:pt>
                <c:pt idx="2857">
                  <c:v>571.4</c:v>
                </c:pt>
                <c:pt idx="2858">
                  <c:v>571.6</c:v>
                </c:pt>
                <c:pt idx="2859">
                  <c:v>571.79999999999995</c:v>
                </c:pt>
                <c:pt idx="2860">
                  <c:v>572</c:v>
                </c:pt>
                <c:pt idx="2861">
                  <c:v>572.20000000000005</c:v>
                </c:pt>
                <c:pt idx="2862">
                  <c:v>572.4</c:v>
                </c:pt>
                <c:pt idx="2863">
                  <c:v>572.6</c:v>
                </c:pt>
                <c:pt idx="2864">
                  <c:v>572.79999999999995</c:v>
                </c:pt>
                <c:pt idx="2865">
                  <c:v>573</c:v>
                </c:pt>
                <c:pt idx="2866">
                  <c:v>573.20000000000005</c:v>
                </c:pt>
                <c:pt idx="2867">
                  <c:v>573.4</c:v>
                </c:pt>
                <c:pt idx="2868">
                  <c:v>573.6</c:v>
                </c:pt>
                <c:pt idx="2869">
                  <c:v>573.79999999999995</c:v>
                </c:pt>
                <c:pt idx="2870">
                  <c:v>574</c:v>
                </c:pt>
                <c:pt idx="2871">
                  <c:v>574.20000000000005</c:v>
                </c:pt>
                <c:pt idx="2872">
                  <c:v>574.4</c:v>
                </c:pt>
                <c:pt idx="2873">
                  <c:v>574.6</c:v>
                </c:pt>
                <c:pt idx="2874">
                  <c:v>574.79999999999995</c:v>
                </c:pt>
                <c:pt idx="2875">
                  <c:v>575</c:v>
                </c:pt>
                <c:pt idx="2876">
                  <c:v>575.20000000000005</c:v>
                </c:pt>
                <c:pt idx="2877">
                  <c:v>575.4</c:v>
                </c:pt>
                <c:pt idx="2878">
                  <c:v>575.6</c:v>
                </c:pt>
                <c:pt idx="2879">
                  <c:v>575.79999999999995</c:v>
                </c:pt>
                <c:pt idx="2880">
                  <c:v>576</c:v>
                </c:pt>
                <c:pt idx="2881">
                  <c:v>576.20000000000005</c:v>
                </c:pt>
                <c:pt idx="2882">
                  <c:v>576.4</c:v>
                </c:pt>
                <c:pt idx="2883">
                  <c:v>576.6</c:v>
                </c:pt>
                <c:pt idx="2884">
                  <c:v>576.79999999999995</c:v>
                </c:pt>
                <c:pt idx="2885">
                  <c:v>577</c:v>
                </c:pt>
                <c:pt idx="2886">
                  <c:v>577.20000000000005</c:v>
                </c:pt>
                <c:pt idx="2887">
                  <c:v>577.4</c:v>
                </c:pt>
                <c:pt idx="2888">
                  <c:v>577.6</c:v>
                </c:pt>
                <c:pt idx="2889">
                  <c:v>577.79999999999995</c:v>
                </c:pt>
                <c:pt idx="2890">
                  <c:v>578</c:v>
                </c:pt>
                <c:pt idx="2891">
                  <c:v>578.20000000000005</c:v>
                </c:pt>
                <c:pt idx="2892">
                  <c:v>578.4</c:v>
                </c:pt>
                <c:pt idx="2893">
                  <c:v>578.6</c:v>
                </c:pt>
                <c:pt idx="2894">
                  <c:v>578.79999999999995</c:v>
                </c:pt>
                <c:pt idx="2895">
                  <c:v>579</c:v>
                </c:pt>
                <c:pt idx="2896">
                  <c:v>579.20000000000005</c:v>
                </c:pt>
                <c:pt idx="2897">
                  <c:v>579.4</c:v>
                </c:pt>
                <c:pt idx="2898">
                  <c:v>579.6</c:v>
                </c:pt>
                <c:pt idx="2899">
                  <c:v>579.79999999999995</c:v>
                </c:pt>
                <c:pt idx="2900">
                  <c:v>580</c:v>
                </c:pt>
                <c:pt idx="2901">
                  <c:v>580.20000000000005</c:v>
                </c:pt>
                <c:pt idx="2902">
                  <c:v>580.4</c:v>
                </c:pt>
                <c:pt idx="2903">
                  <c:v>580.6</c:v>
                </c:pt>
                <c:pt idx="2904">
                  <c:v>580.79999999999995</c:v>
                </c:pt>
                <c:pt idx="2905">
                  <c:v>581</c:v>
                </c:pt>
                <c:pt idx="2906">
                  <c:v>581.20000000000005</c:v>
                </c:pt>
                <c:pt idx="2907">
                  <c:v>581.4</c:v>
                </c:pt>
                <c:pt idx="2908">
                  <c:v>581.6</c:v>
                </c:pt>
                <c:pt idx="2909">
                  <c:v>581.79999999999995</c:v>
                </c:pt>
                <c:pt idx="2910">
                  <c:v>582</c:v>
                </c:pt>
                <c:pt idx="2911">
                  <c:v>582.20000000000005</c:v>
                </c:pt>
                <c:pt idx="2912">
                  <c:v>582.4</c:v>
                </c:pt>
                <c:pt idx="2913">
                  <c:v>582.6</c:v>
                </c:pt>
                <c:pt idx="2914">
                  <c:v>582.79999999999995</c:v>
                </c:pt>
                <c:pt idx="2915">
                  <c:v>583</c:v>
                </c:pt>
                <c:pt idx="2916">
                  <c:v>583.20000000000005</c:v>
                </c:pt>
                <c:pt idx="2917">
                  <c:v>583.4</c:v>
                </c:pt>
                <c:pt idx="2918">
                  <c:v>583.6</c:v>
                </c:pt>
                <c:pt idx="2919">
                  <c:v>583.79999999999995</c:v>
                </c:pt>
                <c:pt idx="2920">
                  <c:v>584</c:v>
                </c:pt>
                <c:pt idx="2921">
                  <c:v>584.20000000000005</c:v>
                </c:pt>
                <c:pt idx="2922">
                  <c:v>584.4</c:v>
                </c:pt>
                <c:pt idx="2923">
                  <c:v>584.6</c:v>
                </c:pt>
                <c:pt idx="2924">
                  <c:v>584.79999999999995</c:v>
                </c:pt>
                <c:pt idx="2925">
                  <c:v>585</c:v>
                </c:pt>
                <c:pt idx="2926">
                  <c:v>585.20000000000005</c:v>
                </c:pt>
                <c:pt idx="2927">
                  <c:v>585.4</c:v>
                </c:pt>
                <c:pt idx="2928">
                  <c:v>585.6</c:v>
                </c:pt>
                <c:pt idx="2929">
                  <c:v>585.79999999999995</c:v>
                </c:pt>
                <c:pt idx="2930">
                  <c:v>586</c:v>
                </c:pt>
                <c:pt idx="2931">
                  <c:v>586.20000000000005</c:v>
                </c:pt>
                <c:pt idx="2932">
                  <c:v>586.4</c:v>
                </c:pt>
                <c:pt idx="2933">
                  <c:v>586.6</c:v>
                </c:pt>
                <c:pt idx="2934">
                  <c:v>586.79999999999995</c:v>
                </c:pt>
                <c:pt idx="2935">
                  <c:v>587</c:v>
                </c:pt>
                <c:pt idx="2936">
                  <c:v>587.20000000000005</c:v>
                </c:pt>
                <c:pt idx="2937">
                  <c:v>587.4</c:v>
                </c:pt>
                <c:pt idx="2938">
                  <c:v>587.6</c:v>
                </c:pt>
                <c:pt idx="2939">
                  <c:v>587.79999999999995</c:v>
                </c:pt>
                <c:pt idx="2940">
                  <c:v>588</c:v>
                </c:pt>
                <c:pt idx="2941">
                  <c:v>588.20000000000005</c:v>
                </c:pt>
                <c:pt idx="2942">
                  <c:v>588.4</c:v>
                </c:pt>
                <c:pt idx="2943">
                  <c:v>588.6</c:v>
                </c:pt>
                <c:pt idx="2944">
                  <c:v>588.79999999999995</c:v>
                </c:pt>
                <c:pt idx="2945">
                  <c:v>589</c:v>
                </c:pt>
                <c:pt idx="2946">
                  <c:v>589.20000000000005</c:v>
                </c:pt>
                <c:pt idx="2947">
                  <c:v>589.4</c:v>
                </c:pt>
                <c:pt idx="2948">
                  <c:v>589.6</c:v>
                </c:pt>
                <c:pt idx="2949">
                  <c:v>589.79999999999995</c:v>
                </c:pt>
                <c:pt idx="2950">
                  <c:v>590</c:v>
                </c:pt>
                <c:pt idx="2951">
                  <c:v>590.20000000000005</c:v>
                </c:pt>
                <c:pt idx="2952">
                  <c:v>590.4</c:v>
                </c:pt>
                <c:pt idx="2953">
                  <c:v>590.6</c:v>
                </c:pt>
                <c:pt idx="2954">
                  <c:v>590.79999999999995</c:v>
                </c:pt>
                <c:pt idx="2955">
                  <c:v>591</c:v>
                </c:pt>
                <c:pt idx="2956">
                  <c:v>591.20000000000005</c:v>
                </c:pt>
                <c:pt idx="2957">
                  <c:v>591.4</c:v>
                </c:pt>
                <c:pt idx="2958">
                  <c:v>591.6</c:v>
                </c:pt>
                <c:pt idx="2959">
                  <c:v>591.79999999999995</c:v>
                </c:pt>
                <c:pt idx="2960">
                  <c:v>592</c:v>
                </c:pt>
                <c:pt idx="2961">
                  <c:v>592.20000000000005</c:v>
                </c:pt>
                <c:pt idx="2962">
                  <c:v>592.4</c:v>
                </c:pt>
                <c:pt idx="2963">
                  <c:v>592.6</c:v>
                </c:pt>
                <c:pt idx="2964">
                  <c:v>592.79999999999995</c:v>
                </c:pt>
                <c:pt idx="2965">
                  <c:v>593</c:v>
                </c:pt>
                <c:pt idx="2966">
                  <c:v>593.20000000000005</c:v>
                </c:pt>
                <c:pt idx="2967">
                  <c:v>593.4</c:v>
                </c:pt>
                <c:pt idx="2968">
                  <c:v>593.6</c:v>
                </c:pt>
                <c:pt idx="2969">
                  <c:v>593.79999999999995</c:v>
                </c:pt>
                <c:pt idx="2970">
                  <c:v>594</c:v>
                </c:pt>
                <c:pt idx="2971">
                  <c:v>594.20000000000005</c:v>
                </c:pt>
                <c:pt idx="2972">
                  <c:v>594.4</c:v>
                </c:pt>
                <c:pt idx="2973">
                  <c:v>594.6</c:v>
                </c:pt>
                <c:pt idx="2974">
                  <c:v>594.79999999999995</c:v>
                </c:pt>
                <c:pt idx="2975">
                  <c:v>595</c:v>
                </c:pt>
                <c:pt idx="2976">
                  <c:v>595.20000000000005</c:v>
                </c:pt>
                <c:pt idx="2977">
                  <c:v>595.4</c:v>
                </c:pt>
                <c:pt idx="2978">
                  <c:v>595.6</c:v>
                </c:pt>
                <c:pt idx="2979">
                  <c:v>595.79999999999995</c:v>
                </c:pt>
                <c:pt idx="2980">
                  <c:v>596</c:v>
                </c:pt>
                <c:pt idx="2981">
                  <c:v>596.20000000000005</c:v>
                </c:pt>
                <c:pt idx="2982">
                  <c:v>596.4</c:v>
                </c:pt>
                <c:pt idx="2983">
                  <c:v>596.6</c:v>
                </c:pt>
                <c:pt idx="2984">
                  <c:v>596.79999999999995</c:v>
                </c:pt>
                <c:pt idx="2985">
                  <c:v>597</c:v>
                </c:pt>
                <c:pt idx="2986">
                  <c:v>597.20000000000005</c:v>
                </c:pt>
                <c:pt idx="2987">
                  <c:v>597.4</c:v>
                </c:pt>
                <c:pt idx="2988">
                  <c:v>597.6</c:v>
                </c:pt>
                <c:pt idx="2989">
                  <c:v>597.79999999999995</c:v>
                </c:pt>
                <c:pt idx="2990">
                  <c:v>598</c:v>
                </c:pt>
                <c:pt idx="2991">
                  <c:v>598.20000000000005</c:v>
                </c:pt>
                <c:pt idx="2992">
                  <c:v>598.4</c:v>
                </c:pt>
                <c:pt idx="2993">
                  <c:v>598.6</c:v>
                </c:pt>
                <c:pt idx="2994">
                  <c:v>598.79999999999995</c:v>
                </c:pt>
                <c:pt idx="2995">
                  <c:v>599</c:v>
                </c:pt>
                <c:pt idx="2996">
                  <c:v>599.20000000000005</c:v>
                </c:pt>
                <c:pt idx="2997">
                  <c:v>599.4</c:v>
                </c:pt>
                <c:pt idx="2998">
                  <c:v>599.6</c:v>
                </c:pt>
                <c:pt idx="2999">
                  <c:v>599.79999999999995</c:v>
                </c:pt>
                <c:pt idx="3000">
                  <c:v>600</c:v>
                </c:pt>
                <c:pt idx="3001">
                  <c:v>600.20000000000005</c:v>
                </c:pt>
                <c:pt idx="3002">
                  <c:v>600.4</c:v>
                </c:pt>
                <c:pt idx="3003">
                  <c:v>600.6</c:v>
                </c:pt>
                <c:pt idx="3004">
                  <c:v>600.79999999999995</c:v>
                </c:pt>
                <c:pt idx="3005">
                  <c:v>601</c:v>
                </c:pt>
                <c:pt idx="3006">
                  <c:v>601.20000000000005</c:v>
                </c:pt>
                <c:pt idx="3007">
                  <c:v>601.4</c:v>
                </c:pt>
                <c:pt idx="3008">
                  <c:v>601.6</c:v>
                </c:pt>
                <c:pt idx="3009">
                  <c:v>601.79999999999995</c:v>
                </c:pt>
                <c:pt idx="3010">
                  <c:v>602</c:v>
                </c:pt>
                <c:pt idx="3011">
                  <c:v>602.20000000000005</c:v>
                </c:pt>
                <c:pt idx="3012">
                  <c:v>602.4</c:v>
                </c:pt>
                <c:pt idx="3013">
                  <c:v>602.6</c:v>
                </c:pt>
                <c:pt idx="3014">
                  <c:v>602.79999999999995</c:v>
                </c:pt>
                <c:pt idx="3015">
                  <c:v>603</c:v>
                </c:pt>
                <c:pt idx="3016">
                  <c:v>603.20000000000005</c:v>
                </c:pt>
                <c:pt idx="3017">
                  <c:v>603.4</c:v>
                </c:pt>
                <c:pt idx="3018">
                  <c:v>603.6</c:v>
                </c:pt>
                <c:pt idx="3019">
                  <c:v>603.79999999999995</c:v>
                </c:pt>
                <c:pt idx="3020">
                  <c:v>604</c:v>
                </c:pt>
                <c:pt idx="3021">
                  <c:v>604.20000000000005</c:v>
                </c:pt>
                <c:pt idx="3022">
                  <c:v>604.4</c:v>
                </c:pt>
                <c:pt idx="3023">
                  <c:v>604.6</c:v>
                </c:pt>
                <c:pt idx="3024">
                  <c:v>604.79999999999995</c:v>
                </c:pt>
                <c:pt idx="3025">
                  <c:v>605</c:v>
                </c:pt>
                <c:pt idx="3026">
                  <c:v>605.20000000000005</c:v>
                </c:pt>
                <c:pt idx="3027">
                  <c:v>605.4</c:v>
                </c:pt>
                <c:pt idx="3028">
                  <c:v>605.6</c:v>
                </c:pt>
                <c:pt idx="3029">
                  <c:v>605.79999999999995</c:v>
                </c:pt>
                <c:pt idx="3030">
                  <c:v>606</c:v>
                </c:pt>
                <c:pt idx="3031">
                  <c:v>606.20000000000005</c:v>
                </c:pt>
                <c:pt idx="3032">
                  <c:v>606.4</c:v>
                </c:pt>
                <c:pt idx="3033">
                  <c:v>606.6</c:v>
                </c:pt>
                <c:pt idx="3034">
                  <c:v>606.79999999999995</c:v>
                </c:pt>
                <c:pt idx="3035">
                  <c:v>607</c:v>
                </c:pt>
                <c:pt idx="3036">
                  <c:v>607.20000000000005</c:v>
                </c:pt>
                <c:pt idx="3037">
                  <c:v>607.4</c:v>
                </c:pt>
                <c:pt idx="3038">
                  <c:v>607.6</c:v>
                </c:pt>
                <c:pt idx="3039">
                  <c:v>607.79999999999995</c:v>
                </c:pt>
                <c:pt idx="3040">
                  <c:v>608</c:v>
                </c:pt>
                <c:pt idx="3041">
                  <c:v>608.20000000000005</c:v>
                </c:pt>
                <c:pt idx="3042">
                  <c:v>608.4</c:v>
                </c:pt>
                <c:pt idx="3043">
                  <c:v>608.6</c:v>
                </c:pt>
                <c:pt idx="3044">
                  <c:v>608.79999999999995</c:v>
                </c:pt>
                <c:pt idx="3045">
                  <c:v>609</c:v>
                </c:pt>
                <c:pt idx="3046">
                  <c:v>609.20000000000005</c:v>
                </c:pt>
                <c:pt idx="3047">
                  <c:v>609.4</c:v>
                </c:pt>
                <c:pt idx="3048">
                  <c:v>609.6</c:v>
                </c:pt>
                <c:pt idx="3049">
                  <c:v>609.79999999999995</c:v>
                </c:pt>
                <c:pt idx="3050">
                  <c:v>610</c:v>
                </c:pt>
                <c:pt idx="3051">
                  <c:v>610.20000000000005</c:v>
                </c:pt>
                <c:pt idx="3052">
                  <c:v>610.4</c:v>
                </c:pt>
                <c:pt idx="3053">
                  <c:v>610.6</c:v>
                </c:pt>
                <c:pt idx="3054">
                  <c:v>610.79999999999995</c:v>
                </c:pt>
                <c:pt idx="3055">
                  <c:v>611</c:v>
                </c:pt>
                <c:pt idx="3056">
                  <c:v>611.20000000000005</c:v>
                </c:pt>
                <c:pt idx="3057">
                  <c:v>611.4</c:v>
                </c:pt>
                <c:pt idx="3058">
                  <c:v>611.6</c:v>
                </c:pt>
                <c:pt idx="3059">
                  <c:v>611.79999999999995</c:v>
                </c:pt>
                <c:pt idx="3060">
                  <c:v>612</c:v>
                </c:pt>
                <c:pt idx="3061">
                  <c:v>612.20000000000005</c:v>
                </c:pt>
                <c:pt idx="3062">
                  <c:v>612.4</c:v>
                </c:pt>
                <c:pt idx="3063">
                  <c:v>612.6</c:v>
                </c:pt>
                <c:pt idx="3064">
                  <c:v>612.79999999999995</c:v>
                </c:pt>
                <c:pt idx="3065">
                  <c:v>613</c:v>
                </c:pt>
                <c:pt idx="3066">
                  <c:v>613.20000000000005</c:v>
                </c:pt>
                <c:pt idx="3067">
                  <c:v>613.4</c:v>
                </c:pt>
                <c:pt idx="3068">
                  <c:v>613.6</c:v>
                </c:pt>
                <c:pt idx="3069">
                  <c:v>613.79999999999995</c:v>
                </c:pt>
                <c:pt idx="3070">
                  <c:v>614</c:v>
                </c:pt>
                <c:pt idx="3071">
                  <c:v>614.20000000000005</c:v>
                </c:pt>
                <c:pt idx="3072">
                  <c:v>614.4</c:v>
                </c:pt>
                <c:pt idx="3073">
                  <c:v>614.6</c:v>
                </c:pt>
                <c:pt idx="3074">
                  <c:v>614.79999999999995</c:v>
                </c:pt>
                <c:pt idx="3075">
                  <c:v>615</c:v>
                </c:pt>
                <c:pt idx="3076">
                  <c:v>615.20000000000005</c:v>
                </c:pt>
                <c:pt idx="3077">
                  <c:v>615.4</c:v>
                </c:pt>
                <c:pt idx="3078">
                  <c:v>615.6</c:v>
                </c:pt>
                <c:pt idx="3079">
                  <c:v>615.79999999999995</c:v>
                </c:pt>
                <c:pt idx="3080">
                  <c:v>616</c:v>
                </c:pt>
                <c:pt idx="3081">
                  <c:v>616.20000000000005</c:v>
                </c:pt>
                <c:pt idx="3082">
                  <c:v>616.4</c:v>
                </c:pt>
                <c:pt idx="3083">
                  <c:v>616.6</c:v>
                </c:pt>
                <c:pt idx="3084">
                  <c:v>616.79999999999995</c:v>
                </c:pt>
                <c:pt idx="3085">
                  <c:v>617</c:v>
                </c:pt>
                <c:pt idx="3086">
                  <c:v>617.20000000000005</c:v>
                </c:pt>
                <c:pt idx="3087">
                  <c:v>617.4</c:v>
                </c:pt>
                <c:pt idx="3088">
                  <c:v>617.6</c:v>
                </c:pt>
                <c:pt idx="3089">
                  <c:v>617.79999999999995</c:v>
                </c:pt>
                <c:pt idx="3090">
                  <c:v>618</c:v>
                </c:pt>
                <c:pt idx="3091">
                  <c:v>618.20000000000005</c:v>
                </c:pt>
                <c:pt idx="3092">
                  <c:v>618.4</c:v>
                </c:pt>
                <c:pt idx="3093">
                  <c:v>618.6</c:v>
                </c:pt>
                <c:pt idx="3094">
                  <c:v>618.79999999999995</c:v>
                </c:pt>
                <c:pt idx="3095">
                  <c:v>619</c:v>
                </c:pt>
                <c:pt idx="3096">
                  <c:v>619.20000000000005</c:v>
                </c:pt>
                <c:pt idx="3097">
                  <c:v>619.4</c:v>
                </c:pt>
                <c:pt idx="3098">
                  <c:v>619.6</c:v>
                </c:pt>
                <c:pt idx="3099">
                  <c:v>619.79999999999995</c:v>
                </c:pt>
                <c:pt idx="3100">
                  <c:v>620</c:v>
                </c:pt>
                <c:pt idx="3101">
                  <c:v>620.20000000000005</c:v>
                </c:pt>
                <c:pt idx="3102">
                  <c:v>620.4</c:v>
                </c:pt>
                <c:pt idx="3103">
                  <c:v>620.6</c:v>
                </c:pt>
                <c:pt idx="3104">
                  <c:v>620.79999999999995</c:v>
                </c:pt>
                <c:pt idx="3105">
                  <c:v>621</c:v>
                </c:pt>
                <c:pt idx="3106">
                  <c:v>621.20000000000005</c:v>
                </c:pt>
                <c:pt idx="3107">
                  <c:v>621.4</c:v>
                </c:pt>
                <c:pt idx="3108">
                  <c:v>621.6</c:v>
                </c:pt>
                <c:pt idx="3109">
                  <c:v>621.79999999999995</c:v>
                </c:pt>
                <c:pt idx="3110">
                  <c:v>622</c:v>
                </c:pt>
                <c:pt idx="3111">
                  <c:v>622.20000000000005</c:v>
                </c:pt>
                <c:pt idx="3112">
                  <c:v>622.4</c:v>
                </c:pt>
                <c:pt idx="3113">
                  <c:v>622.6</c:v>
                </c:pt>
                <c:pt idx="3114">
                  <c:v>622.79999999999995</c:v>
                </c:pt>
                <c:pt idx="3115">
                  <c:v>623</c:v>
                </c:pt>
                <c:pt idx="3116">
                  <c:v>623.20000000000005</c:v>
                </c:pt>
                <c:pt idx="3117">
                  <c:v>623.4</c:v>
                </c:pt>
                <c:pt idx="3118">
                  <c:v>623.6</c:v>
                </c:pt>
                <c:pt idx="3119">
                  <c:v>623.79999999999995</c:v>
                </c:pt>
                <c:pt idx="3120">
                  <c:v>624</c:v>
                </c:pt>
                <c:pt idx="3121">
                  <c:v>624.20000000000005</c:v>
                </c:pt>
                <c:pt idx="3122">
                  <c:v>624.4</c:v>
                </c:pt>
                <c:pt idx="3123">
                  <c:v>624.6</c:v>
                </c:pt>
                <c:pt idx="3124">
                  <c:v>624.79999999999995</c:v>
                </c:pt>
                <c:pt idx="3125">
                  <c:v>625</c:v>
                </c:pt>
                <c:pt idx="3126">
                  <c:v>625.20000000000005</c:v>
                </c:pt>
                <c:pt idx="3127">
                  <c:v>625.4</c:v>
                </c:pt>
                <c:pt idx="3128">
                  <c:v>625.6</c:v>
                </c:pt>
                <c:pt idx="3129">
                  <c:v>625.79999999999995</c:v>
                </c:pt>
                <c:pt idx="3130">
                  <c:v>626</c:v>
                </c:pt>
                <c:pt idx="3131">
                  <c:v>626.20000000000005</c:v>
                </c:pt>
                <c:pt idx="3132">
                  <c:v>626.4</c:v>
                </c:pt>
                <c:pt idx="3133">
                  <c:v>626.6</c:v>
                </c:pt>
                <c:pt idx="3134">
                  <c:v>626.79999999999995</c:v>
                </c:pt>
                <c:pt idx="3135">
                  <c:v>627</c:v>
                </c:pt>
                <c:pt idx="3136">
                  <c:v>627.20000000000005</c:v>
                </c:pt>
                <c:pt idx="3137">
                  <c:v>627.4</c:v>
                </c:pt>
                <c:pt idx="3138">
                  <c:v>627.6</c:v>
                </c:pt>
                <c:pt idx="3139">
                  <c:v>627.79999999999995</c:v>
                </c:pt>
                <c:pt idx="3140">
                  <c:v>628</c:v>
                </c:pt>
                <c:pt idx="3141">
                  <c:v>628.20000000000005</c:v>
                </c:pt>
                <c:pt idx="3142">
                  <c:v>628.4</c:v>
                </c:pt>
                <c:pt idx="3143">
                  <c:v>628.6</c:v>
                </c:pt>
                <c:pt idx="3144">
                  <c:v>628.79999999999995</c:v>
                </c:pt>
                <c:pt idx="3145">
                  <c:v>629</c:v>
                </c:pt>
                <c:pt idx="3146">
                  <c:v>629.20000000000005</c:v>
                </c:pt>
                <c:pt idx="3147">
                  <c:v>629.4</c:v>
                </c:pt>
                <c:pt idx="3148">
                  <c:v>629.6</c:v>
                </c:pt>
                <c:pt idx="3149">
                  <c:v>629.79999999999995</c:v>
                </c:pt>
                <c:pt idx="3150">
                  <c:v>630</c:v>
                </c:pt>
                <c:pt idx="3151">
                  <c:v>630.20000000000005</c:v>
                </c:pt>
                <c:pt idx="3152">
                  <c:v>630.4</c:v>
                </c:pt>
                <c:pt idx="3153">
                  <c:v>630.6</c:v>
                </c:pt>
                <c:pt idx="3154">
                  <c:v>630.79999999999995</c:v>
                </c:pt>
                <c:pt idx="3155">
                  <c:v>631</c:v>
                </c:pt>
                <c:pt idx="3156">
                  <c:v>631.20000000000005</c:v>
                </c:pt>
                <c:pt idx="3157">
                  <c:v>631.4</c:v>
                </c:pt>
                <c:pt idx="3158">
                  <c:v>631.6</c:v>
                </c:pt>
                <c:pt idx="3159">
                  <c:v>631.79999999999995</c:v>
                </c:pt>
                <c:pt idx="3160">
                  <c:v>632</c:v>
                </c:pt>
                <c:pt idx="3161">
                  <c:v>632.20000000000005</c:v>
                </c:pt>
                <c:pt idx="3162">
                  <c:v>632.4</c:v>
                </c:pt>
                <c:pt idx="3163">
                  <c:v>632.6</c:v>
                </c:pt>
                <c:pt idx="3164">
                  <c:v>632.79999999999995</c:v>
                </c:pt>
                <c:pt idx="3165">
                  <c:v>633</c:v>
                </c:pt>
                <c:pt idx="3166">
                  <c:v>633.20000000000005</c:v>
                </c:pt>
                <c:pt idx="3167">
                  <c:v>633.4</c:v>
                </c:pt>
                <c:pt idx="3168">
                  <c:v>633.6</c:v>
                </c:pt>
                <c:pt idx="3169">
                  <c:v>633.79999999999995</c:v>
                </c:pt>
                <c:pt idx="3170">
                  <c:v>634</c:v>
                </c:pt>
                <c:pt idx="3171">
                  <c:v>634.20000000000005</c:v>
                </c:pt>
                <c:pt idx="3172">
                  <c:v>634.4</c:v>
                </c:pt>
                <c:pt idx="3173">
                  <c:v>634.6</c:v>
                </c:pt>
                <c:pt idx="3174">
                  <c:v>634.79999999999995</c:v>
                </c:pt>
                <c:pt idx="3175">
                  <c:v>635</c:v>
                </c:pt>
                <c:pt idx="3176">
                  <c:v>635.20000000000005</c:v>
                </c:pt>
                <c:pt idx="3177">
                  <c:v>635.4</c:v>
                </c:pt>
                <c:pt idx="3178">
                  <c:v>635.6</c:v>
                </c:pt>
                <c:pt idx="3179">
                  <c:v>635.79999999999995</c:v>
                </c:pt>
                <c:pt idx="3180">
                  <c:v>636</c:v>
                </c:pt>
                <c:pt idx="3181">
                  <c:v>636.20000000000005</c:v>
                </c:pt>
                <c:pt idx="3182">
                  <c:v>636.4</c:v>
                </c:pt>
                <c:pt idx="3183">
                  <c:v>636.6</c:v>
                </c:pt>
                <c:pt idx="3184">
                  <c:v>636.79999999999995</c:v>
                </c:pt>
                <c:pt idx="3185">
                  <c:v>637</c:v>
                </c:pt>
                <c:pt idx="3186">
                  <c:v>637.20000000000005</c:v>
                </c:pt>
                <c:pt idx="3187">
                  <c:v>637.4</c:v>
                </c:pt>
                <c:pt idx="3188">
                  <c:v>637.6</c:v>
                </c:pt>
                <c:pt idx="3189">
                  <c:v>637.79999999999995</c:v>
                </c:pt>
                <c:pt idx="3190">
                  <c:v>638</c:v>
                </c:pt>
                <c:pt idx="3191">
                  <c:v>638.20000000000005</c:v>
                </c:pt>
                <c:pt idx="3192">
                  <c:v>638.4</c:v>
                </c:pt>
                <c:pt idx="3193">
                  <c:v>638.6</c:v>
                </c:pt>
                <c:pt idx="3194">
                  <c:v>638.79999999999995</c:v>
                </c:pt>
                <c:pt idx="3195">
                  <c:v>639</c:v>
                </c:pt>
                <c:pt idx="3196">
                  <c:v>639.20000000000005</c:v>
                </c:pt>
                <c:pt idx="3197">
                  <c:v>639.4</c:v>
                </c:pt>
                <c:pt idx="3198">
                  <c:v>639.6</c:v>
                </c:pt>
                <c:pt idx="3199">
                  <c:v>639.79999999999995</c:v>
                </c:pt>
                <c:pt idx="3200">
                  <c:v>640</c:v>
                </c:pt>
                <c:pt idx="3201">
                  <c:v>640.20000000000005</c:v>
                </c:pt>
                <c:pt idx="3202">
                  <c:v>640.4</c:v>
                </c:pt>
                <c:pt idx="3203">
                  <c:v>640.6</c:v>
                </c:pt>
                <c:pt idx="3204">
                  <c:v>640.79999999999995</c:v>
                </c:pt>
                <c:pt idx="3205">
                  <c:v>641</c:v>
                </c:pt>
                <c:pt idx="3206">
                  <c:v>641.20000000000005</c:v>
                </c:pt>
                <c:pt idx="3207">
                  <c:v>641.4</c:v>
                </c:pt>
                <c:pt idx="3208">
                  <c:v>641.6</c:v>
                </c:pt>
                <c:pt idx="3209">
                  <c:v>641.79999999999995</c:v>
                </c:pt>
                <c:pt idx="3210">
                  <c:v>642</c:v>
                </c:pt>
                <c:pt idx="3211">
                  <c:v>642.20000000000005</c:v>
                </c:pt>
                <c:pt idx="3212">
                  <c:v>642.4</c:v>
                </c:pt>
                <c:pt idx="3213">
                  <c:v>642.6</c:v>
                </c:pt>
                <c:pt idx="3214">
                  <c:v>642.79999999999995</c:v>
                </c:pt>
                <c:pt idx="3215">
                  <c:v>643</c:v>
                </c:pt>
                <c:pt idx="3216">
                  <c:v>643.20000000000005</c:v>
                </c:pt>
                <c:pt idx="3217">
                  <c:v>643.4</c:v>
                </c:pt>
                <c:pt idx="3218">
                  <c:v>643.6</c:v>
                </c:pt>
                <c:pt idx="3219">
                  <c:v>643.79999999999995</c:v>
                </c:pt>
                <c:pt idx="3220">
                  <c:v>644</c:v>
                </c:pt>
                <c:pt idx="3221">
                  <c:v>644.20000000000005</c:v>
                </c:pt>
                <c:pt idx="3222">
                  <c:v>644.4</c:v>
                </c:pt>
                <c:pt idx="3223">
                  <c:v>644.6</c:v>
                </c:pt>
                <c:pt idx="3224">
                  <c:v>644.79999999999995</c:v>
                </c:pt>
                <c:pt idx="3225">
                  <c:v>645</c:v>
                </c:pt>
                <c:pt idx="3226">
                  <c:v>645.20000000000005</c:v>
                </c:pt>
                <c:pt idx="3227">
                  <c:v>645.4</c:v>
                </c:pt>
                <c:pt idx="3228">
                  <c:v>645.6</c:v>
                </c:pt>
                <c:pt idx="3229">
                  <c:v>645.79999999999995</c:v>
                </c:pt>
                <c:pt idx="3230">
                  <c:v>646</c:v>
                </c:pt>
                <c:pt idx="3231">
                  <c:v>646.20000000000005</c:v>
                </c:pt>
                <c:pt idx="3232">
                  <c:v>646.4</c:v>
                </c:pt>
                <c:pt idx="3233">
                  <c:v>646.6</c:v>
                </c:pt>
                <c:pt idx="3234">
                  <c:v>646.79999999999995</c:v>
                </c:pt>
                <c:pt idx="3235">
                  <c:v>647</c:v>
                </c:pt>
                <c:pt idx="3236">
                  <c:v>647.20000000000005</c:v>
                </c:pt>
                <c:pt idx="3237">
                  <c:v>647.4</c:v>
                </c:pt>
                <c:pt idx="3238">
                  <c:v>647.6</c:v>
                </c:pt>
                <c:pt idx="3239">
                  <c:v>647.79999999999995</c:v>
                </c:pt>
                <c:pt idx="3240">
                  <c:v>648</c:v>
                </c:pt>
                <c:pt idx="3241">
                  <c:v>648.20000000000005</c:v>
                </c:pt>
                <c:pt idx="3242">
                  <c:v>648.4</c:v>
                </c:pt>
                <c:pt idx="3243">
                  <c:v>648.6</c:v>
                </c:pt>
                <c:pt idx="3244">
                  <c:v>648.79999999999995</c:v>
                </c:pt>
                <c:pt idx="3245">
                  <c:v>649</c:v>
                </c:pt>
                <c:pt idx="3246">
                  <c:v>649.20000000000005</c:v>
                </c:pt>
                <c:pt idx="3247">
                  <c:v>649.4</c:v>
                </c:pt>
                <c:pt idx="3248">
                  <c:v>649.6</c:v>
                </c:pt>
                <c:pt idx="3249">
                  <c:v>649.79999999999995</c:v>
                </c:pt>
                <c:pt idx="3250">
                  <c:v>650</c:v>
                </c:pt>
                <c:pt idx="3251">
                  <c:v>650.20000000000005</c:v>
                </c:pt>
                <c:pt idx="3252">
                  <c:v>650.4</c:v>
                </c:pt>
                <c:pt idx="3253">
                  <c:v>650.6</c:v>
                </c:pt>
                <c:pt idx="3254">
                  <c:v>650.79999999999995</c:v>
                </c:pt>
                <c:pt idx="3255">
                  <c:v>651</c:v>
                </c:pt>
                <c:pt idx="3256">
                  <c:v>651.20000000000005</c:v>
                </c:pt>
                <c:pt idx="3257">
                  <c:v>651.4</c:v>
                </c:pt>
                <c:pt idx="3258">
                  <c:v>651.6</c:v>
                </c:pt>
                <c:pt idx="3259">
                  <c:v>651.79999999999995</c:v>
                </c:pt>
                <c:pt idx="3260">
                  <c:v>652</c:v>
                </c:pt>
                <c:pt idx="3261">
                  <c:v>652.20000000000005</c:v>
                </c:pt>
                <c:pt idx="3262">
                  <c:v>652.4</c:v>
                </c:pt>
                <c:pt idx="3263">
                  <c:v>652.6</c:v>
                </c:pt>
                <c:pt idx="3264">
                  <c:v>652.79999999999995</c:v>
                </c:pt>
                <c:pt idx="3265">
                  <c:v>653</c:v>
                </c:pt>
                <c:pt idx="3266">
                  <c:v>653.20000000000005</c:v>
                </c:pt>
                <c:pt idx="3267">
                  <c:v>653.4</c:v>
                </c:pt>
                <c:pt idx="3268">
                  <c:v>653.6</c:v>
                </c:pt>
                <c:pt idx="3269">
                  <c:v>653.79999999999995</c:v>
                </c:pt>
                <c:pt idx="3270">
                  <c:v>654</c:v>
                </c:pt>
                <c:pt idx="3271">
                  <c:v>654.20000000000005</c:v>
                </c:pt>
                <c:pt idx="3272">
                  <c:v>654.4</c:v>
                </c:pt>
                <c:pt idx="3273">
                  <c:v>654.6</c:v>
                </c:pt>
                <c:pt idx="3274">
                  <c:v>654.79999999999995</c:v>
                </c:pt>
                <c:pt idx="3275">
                  <c:v>655</c:v>
                </c:pt>
                <c:pt idx="3276">
                  <c:v>655.20000000000005</c:v>
                </c:pt>
                <c:pt idx="3277">
                  <c:v>655.4</c:v>
                </c:pt>
                <c:pt idx="3278">
                  <c:v>655.6</c:v>
                </c:pt>
                <c:pt idx="3279">
                  <c:v>655.8</c:v>
                </c:pt>
                <c:pt idx="3280">
                  <c:v>656</c:v>
                </c:pt>
                <c:pt idx="3281">
                  <c:v>656.2</c:v>
                </c:pt>
                <c:pt idx="3282">
                  <c:v>656.4</c:v>
                </c:pt>
                <c:pt idx="3283">
                  <c:v>656.6</c:v>
                </c:pt>
                <c:pt idx="3284">
                  <c:v>656.8</c:v>
                </c:pt>
                <c:pt idx="3285">
                  <c:v>657</c:v>
                </c:pt>
                <c:pt idx="3286">
                  <c:v>657.2</c:v>
                </c:pt>
                <c:pt idx="3287">
                  <c:v>657.4</c:v>
                </c:pt>
                <c:pt idx="3288">
                  <c:v>657.6</c:v>
                </c:pt>
                <c:pt idx="3289">
                  <c:v>657.8</c:v>
                </c:pt>
                <c:pt idx="3290">
                  <c:v>658</c:v>
                </c:pt>
                <c:pt idx="3291">
                  <c:v>658.2</c:v>
                </c:pt>
                <c:pt idx="3292">
                  <c:v>658.4</c:v>
                </c:pt>
                <c:pt idx="3293">
                  <c:v>658.6</c:v>
                </c:pt>
                <c:pt idx="3294">
                  <c:v>658.8</c:v>
                </c:pt>
                <c:pt idx="3295">
                  <c:v>659</c:v>
                </c:pt>
                <c:pt idx="3296">
                  <c:v>659.2</c:v>
                </c:pt>
                <c:pt idx="3297">
                  <c:v>659.4</c:v>
                </c:pt>
                <c:pt idx="3298">
                  <c:v>659.6</c:v>
                </c:pt>
                <c:pt idx="3299">
                  <c:v>659.8</c:v>
                </c:pt>
                <c:pt idx="3300">
                  <c:v>660</c:v>
                </c:pt>
                <c:pt idx="3301">
                  <c:v>660.2</c:v>
                </c:pt>
                <c:pt idx="3302">
                  <c:v>660.4</c:v>
                </c:pt>
                <c:pt idx="3303">
                  <c:v>660.6</c:v>
                </c:pt>
                <c:pt idx="3304">
                  <c:v>660.8</c:v>
                </c:pt>
                <c:pt idx="3305">
                  <c:v>661</c:v>
                </c:pt>
                <c:pt idx="3306">
                  <c:v>661.2</c:v>
                </c:pt>
                <c:pt idx="3307">
                  <c:v>661.4</c:v>
                </c:pt>
                <c:pt idx="3308">
                  <c:v>661.6</c:v>
                </c:pt>
                <c:pt idx="3309">
                  <c:v>661.8</c:v>
                </c:pt>
                <c:pt idx="3310">
                  <c:v>662</c:v>
                </c:pt>
                <c:pt idx="3311">
                  <c:v>662.2</c:v>
                </c:pt>
                <c:pt idx="3312">
                  <c:v>662.4</c:v>
                </c:pt>
                <c:pt idx="3313">
                  <c:v>662.6</c:v>
                </c:pt>
                <c:pt idx="3314">
                  <c:v>662.8</c:v>
                </c:pt>
                <c:pt idx="3315">
                  <c:v>663</c:v>
                </c:pt>
                <c:pt idx="3316">
                  <c:v>663.2</c:v>
                </c:pt>
                <c:pt idx="3317">
                  <c:v>663.4</c:v>
                </c:pt>
                <c:pt idx="3318">
                  <c:v>663.6</c:v>
                </c:pt>
                <c:pt idx="3319">
                  <c:v>663.8</c:v>
                </c:pt>
                <c:pt idx="3320">
                  <c:v>664</c:v>
                </c:pt>
                <c:pt idx="3321">
                  <c:v>664.2</c:v>
                </c:pt>
                <c:pt idx="3322">
                  <c:v>664.4</c:v>
                </c:pt>
                <c:pt idx="3323">
                  <c:v>664.6</c:v>
                </c:pt>
                <c:pt idx="3324">
                  <c:v>664.8</c:v>
                </c:pt>
                <c:pt idx="3325">
                  <c:v>665</c:v>
                </c:pt>
                <c:pt idx="3326">
                  <c:v>665.2</c:v>
                </c:pt>
                <c:pt idx="3327">
                  <c:v>665.4</c:v>
                </c:pt>
                <c:pt idx="3328">
                  <c:v>665.6</c:v>
                </c:pt>
                <c:pt idx="3329">
                  <c:v>665.8</c:v>
                </c:pt>
                <c:pt idx="3330">
                  <c:v>666</c:v>
                </c:pt>
                <c:pt idx="3331">
                  <c:v>666.2</c:v>
                </c:pt>
                <c:pt idx="3332">
                  <c:v>666.4</c:v>
                </c:pt>
                <c:pt idx="3333">
                  <c:v>666.6</c:v>
                </c:pt>
                <c:pt idx="3334">
                  <c:v>666.8</c:v>
                </c:pt>
                <c:pt idx="3335">
                  <c:v>667</c:v>
                </c:pt>
                <c:pt idx="3336">
                  <c:v>667.2</c:v>
                </c:pt>
                <c:pt idx="3337">
                  <c:v>667.4</c:v>
                </c:pt>
                <c:pt idx="3338">
                  <c:v>667.6</c:v>
                </c:pt>
                <c:pt idx="3339">
                  <c:v>667.8</c:v>
                </c:pt>
                <c:pt idx="3340">
                  <c:v>668</c:v>
                </c:pt>
                <c:pt idx="3341">
                  <c:v>668.2</c:v>
                </c:pt>
                <c:pt idx="3342">
                  <c:v>668.4</c:v>
                </c:pt>
                <c:pt idx="3343">
                  <c:v>668.6</c:v>
                </c:pt>
                <c:pt idx="3344">
                  <c:v>668.8</c:v>
                </c:pt>
                <c:pt idx="3345">
                  <c:v>669</c:v>
                </c:pt>
                <c:pt idx="3346">
                  <c:v>669.2</c:v>
                </c:pt>
                <c:pt idx="3347">
                  <c:v>669.4</c:v>
                </c:pt>
                <c:pt idx="3348">
                  <c:v>669.6</c:v>
                </c:pt>
                <c:pt idx="3349">
                  <c:v>669.8</c:v>
                </c:pt>
                <c:pt idx="3350">
                  <c:v>670</c:v>
                </c:pt>
                <c:pt idx="3351">
                  <c:v>670.2</c:v>
                </c:pt>
                <c:pt idx="3352">
                  <c:v>670.4</c:v>
                </c:pt>
                <c:pt idx="3353">
                  <c:v>670.6</c:v>
                </c:pt>
                <c:pt idx="3354">
                  <c:v>670.8</c:v>
                </c:pt>
                <c:pt idx="3355">
                  <c:v>671</c:v>
                </c:pt>
                <c:pt idx="3356">
                  <c:v>671.2</c:v>
                </c:pt>
                <c:pt idx="3357">
                  <c:v>671.4</c:v>
                </c:pt>
                <c:pt idx="3358">
                  <c:v>671.6</c:v>
                </c:pt>
                <c:pt idx="3359">
                  <c:v>671.8</c:v>
                </c:pt>
                <c:pt idx="3360">
                  <c:v>672</c:v>
                </c:pt>
                <c:pt idx="3361">
                  <c:v>672.2</c:v>
                </c:pt>
                <c:pt idx="3362">
                  <c:v>672.4</c:v>
                </c:pt>
                <c:pt idx="3363">
                  <c:v>672.6</c:v>
                </c:pt>
                <c:pt idx="3364">
                  <c:v>672.8</c:v>
                </c:pt>
                <c:pt idx="3365">
                  <c:v>673</c:v>
                </c:pt>
                <c:pt idx="3366">
                  <c:v>673.2</c:v>
                </c:pt>
                <c:pt idx="3367">
                  <c:v>673.4</c:v>
                </c:pt>
                <c:pt idx="3368">
                  <c:v>673.6</c:v>
                </c:pt>
                <c:pt idx="3369">
                  <c:v>673.8</c:v>
                </c:pt>
                <c:pt idx="3370">
                  <c:v>674</c:v>
                </c:pt>
                <c:pt idx="3371">
                  <c:v>674.2</c:v>
                </c:pt>
                <c:pt idx="3372">
                  <c:v>674.4</c:v>
                </c:pt>
                <c:pt idx="3373">
                  <c:v>674.6</c:v>
                </c:pt>
                <c:pt idx="3374">
                  <c:v>674.8</c:v>
                </c:pt>
                <c:pt idx="3375">
                  <c:v>675</c:v>
                </c:pt>
                <c:pt idx="3376">
                  <c:v>675.2</c:v>
                </c:pt>
                <c:pt idx="3377">
                  <c:v>675.4</c:v>
                </c:pt>
                <c:pt idx="3378">
                  <c:v>675.6</c:v>
                </c:pt>
                <c:pt idx="3379">
                  <c:v>675.8</c:v>
                </c:pt>
                <c:pt idx="3380">
                  <c:v>676</c:v>
                </c:pt>
                <c:pt idx="3381">
                  <c:v>676.2</c:v>
                </c:pt>
                <c:pt idx="3382">
                  <c:v>676.4</c:v>
                </c:pt>
                <c:pt idx="3383">
                  <c:v>676.6</c:v>
                </c:pt>
                <c:pt idx="3384">
                  <c:v>676.8</c:v>
                </c:pt>
                <c:pt idx="3385">
                  <c:v>677</c:v>
                </c:pt>
                <c:pt idx="3386">
                  <c:v>677.2</c:v>
                </c:pt>
                <c:pt idx="3387">
                  <c:v>677.4</c:v>
                </c:pt>
                <c:pt idx="3388">
                  <c:v>677.6</c:v>
                </c:pt>
                <c:pt idx="3389">
                  <c:v>677.8</c:v>
                </c:pt>
                <c:pt idx="3390">
                  <c:v>678</c:v>
                </c:pt>
                <c:pt idx="3391">
                  <c:v>678.2</c:v>
                </c:pt>
                <c:pt idx="3392">
                  <c:v>678.4</c:v>
                </c:pt>
                <c:pt idx="3393">
                  <c:v>678.6</c:v>
                </c:pt>
                <c:pt idx="3394">
                  <c:v>678.8</c:v>
                </c:pt>
                <c:pt idx="3395">
                  <c:v>679</c:v>
                </c:pt>
                <c:pt idx="3396">
                  <c:v>679.2</c:v>
                </c:pt>
                <c:pt idx="3397">
                  <c:v>679.4</c:v>
                </c:pt>
                <c:pt idx="3398">
                  <c:v>679.6</c:v>
                </c:pt>
                <c:pt idx="3399">
                  <c:v>679.8</c:v>
                </c:pt>
                <c:pt idx="3400">
                  <c:v>680</c:v>
                </c:pt>
                <c:pt idx="3401">
                  <c:v>680.2</c:v>
                </c:pt>
                <c:pt idx="3402">
                  <c:v>680.4</c:v>
                </c:pt>
                <c:pt idx="3403">
                  <c:v>680.6</c:v>
                </c:pt>
                <c:pt idx="3404">
                  <c:v>680.8</c:v>
                </c:pt>
                <c:pt idx="3405">
                  <c:v>681</c:v>
                </c:pt>
                <c:pt idx="3406">
                  <c:v>681.2</c:v>
                </c:pt>
                <c:pt idx="3407">
                  <c:v>681.4</c:v>
                </c:pt>
                <c:pt idx="3408">
                  <c:v>681.6</c:v>
                </c:pt>
                <c:pt idx="3409">
                  <c:v>681.8</c:v>
                </c:pt>
                <c:pt idx="3410">
                  <c:v>682</c:v>
                </c:pt>
                <c:pt idx="3411">
                  <c:v>682.2</c:v>
                </c:pt>
                <c:pt idx="3412">
                  <c:v>682.4</c:v>
                </c:pt>
                <c:pt idx="3413">
                  <c:v>682.6</c:v>
                </c:pt>
                <c:pt idx="3414">
                  <c:v>682.8</c:v>
                </c:pt>
                <c:pt idx="3415">
                  <c:v>683</c:v>
                </c:pt>
                <c:pt idx="3416">
                  <c:v>683.2</c:v>
                </c:pt>
                <c:pt idx="3417">
                  <c:v>683.4</c:v>
                </c:pt>
                <c:pt idx="3418">
                  <c:v>683.6</c:v>
                </c:pt>
                <c:pt idx="3419">
                  <c:v>683.8</c:v>
                </c:pt>
                <c:pt idx="3420">
                  <c:v>684</c:v>
                </c:pt>
                <c:pt idx="3421">
                  <c:v>684.2</c:v>
                </c:pt>
                <c:pt idx="3422">
                  <c:v>684.4</c:v>
                </c:pt>
                <c:pt idx="3423">
                  <c:v>684.6</c:v>
                </c:pt>
                <c:pt idx="3424">
                  <c:v>684.8</c:v>
                </c:pt>
                <c:pt idx="3425">
                  <c:v>685</c:v>
                </c:pt>
                <c:pt idx="3426">
                  <c:v>685.2</c:v>
                </c:pt>
                <c:pt idx="3427">
                  <c:v>685.4</c:v>
                </c:pt>
                <c:pt idx="3428">
                  <c:v>685.6</c:v>
                </c:pt>
                <c:pt idx="3429">
                  <c:v>685.8</c:v>
                </c:pt>
                <c:pt idx="3430">
                  <c:v>686</c:v>
                </c:pt>
                <c:pt idx="3431">
                  <c:v>686.2</c:v>
                </c:pt>
                <c:pt idx="3432">
                  <c:v>686.4</c:v>
                </c:pt>
                <c:pt idx="3433">
                  <c:v>686.6</c:v>
                </c:pt>
                <c:pt idx="3434">
                  <c:v>686.8</c:v>
                </c:pt>
                <c:pt idx="3435">
                  <c:v>687</c:v>
                </c:pt>
                <c:pt idx="3436">
                  <c:v>687.2</c:v>
                </c:pt>
                <c:pt idx="3437">
                  <c:v>687.4</c:v>
                </c:pt>
                <c:pt idx="3438">
                  <c:v>687.6</c:v>
                </c:pt>
                <c:pt idx="3439">
                  <c:v>687.8</c:v>
                </c:pt>
                <c:pt idx="3440">
                  <c:v>688</c:v>
                </c:pt>
                <c:pt idx="3441">
                  <c:v>688.2</c:v>
                </c:pt>
                <c:pt idx="3442">
                  <c:v>688.4</c:v>
                </c:pt>
                <c:pt idx="3443">
                  <c:v>688.6</c:v>
                </c:pt>
                <c:pt idx="3444">
                  <c:v>688.8</c:v>
                </c:pt>
                <c:pt idx="3445">
                  <c:v>689</c:v>
                </c:pt>
                <c:pt idx="3446">
                  <c:v>689.2</c:v>
                </c:pt>
                <c:pt idx="3447">
                  <c:v>689.4</c:v>
                </c:pt>
                <c:pt idx="3448">
                  <c:v>689.6</c:v>
                </c:pt>
                <c:pt idx="3449">
                  <c:v>689.8</c:v>
                </c:pt>
                <c:pt idx="3450">
                  <c:v>690</c:v>
                </c:pt>
                <c:pt idx="3451">
                  <c:v>690.2</c:v>
                </c:pt>
                <c:pt idx="3452">
                  <c:v>690.4</c:v>
                </c:pt>
                <c:pt idx="3453">
                  <c:v>690.6</c:v>
                </c:pt>
                <c:pt idx="3454">
                  <c:v>690.8</c:v>
                </c:pt>
                <c:pt idx="3455">
                  <c:v>691</c:v>
                </c:pt>
                <c:pt idx="3456">
                  <c:v>691.2</c:v>
                </c:pt>
                <c:pt idx="3457">
                  <c:v>691.4</c:v>
                </c:pt>
                <c:pt idx="3458">
                  <c:v>691.6</c:v>
                </c:pt>
                <c:pt idx="3459">
                  <c:v>691.8</c:v>
                </c:pt>
                <c:pt idx="3460">
                  <c:v>692</c:v>
                </c:pt>
                <c:pt idx="3461">
                  <c:v>692.2</c:v>
                </c:pt>
                <c:pt idx="3462">
                  <c:v>692.4</c:v>
                </c:pt>
                <c:pt idx="3463">
                  <c:v>692.6</c:v>
                </c:pt>
                <c:pt idx="3464">
                  <c:v>692.8</c:v>
                </c:pt>
                <c:pt idx="3465">
                  <c:v>693</c:v>
                </c:pt>
                <c:pt idx="3466">
                  <c:v>693.2</c:v>
                </c:pt>
                <c:pt idx="3467">
                  <c:v>693.4</c:v>
                </c:pt>
                <c:pt idx="3468">
                  <c:v>693.6</c:v>
                </c:pt>
                <c:pt idx="3469">
                  <c:v>693.8</c:v>
                </c:pt>
                <c:pt idx="3470">
                  <c:v>694</c:v>
                </c:pt>
                <c:pt idx="3471">
                  <c:v>694.2</c:v>
                </c:pt>
                <c:pt idx="3472">
                  <c:v>694.4</c:v>
                </c:pt>
                <c:pt idx="3473">
                  <c:v>694.6</c:v>
                </c:pt>
                <c:pt idx="3474">
                  <c:v>694.8</c:v>
                </c:pt>
                <c:pt idx="3475">
                  <c:v>695</c:v>
                </c:pt>
                <c:pt idx="3476">
                  <c:v>695.2</c:v>
                </c:pt>
                <c:pt idx="3477">
                  <c:v>695.4</c:v>
                </c:pt>
                <c:pt idx="3478">
                  <c:v>695.6</c:v>
                </c:pt>
                <c:pt idx="3479">
                  <c:v>695.8</c:v>
                </c:pt>
                <c:pt idx="3480">
                  <c:v>696</c:v>
                </c:pt>
                <c:pt idx="3481">
                  <c:v>696.2</c:v>
                </c:pt>
                <c:pt idx="3482">
                  <c:v>696.4</c:v>
                </c:pt>
                <c:pt idx="3483">
                  <c:v>696.6</c:v>
                </c:pt>
                <c:pt idx="3484">
                  <c:v>696.8</c:v>
                </c:pt>
                <c:pt idx="3485">
                  <c:v>697</c:v>
                </c:pt>
                <c:pt idx="3486">
                  <c:v>697.2</c:v>
                </c:pt>
                <c:pt idx="3487">
                  <c:v>697.4</c:v>
                </c:pt>
                <c:pt idx="3488">
                  <c:v>697.6</c:v>
                </c:pt>
                <c:pt idx="3489">
                  <c:v>697.8</c:v>
                </c:pt>
                <c:pt idx="3490">
                  <c:v>698</c:v>
                </c:pt>
                <c:pt idx="3491">
                  <c:v>698.2</c:v>
                </c:pt>
                <c:pt idx="3492">
                  <c:v>698.4</c:v>
                </c:pt>
                <c:pt idx="3493">
                  <c:v>698.6</c:v>
                </c:pt>
                <c:pt idx="3494">
                  <c:v>698.8</c:v>
                </c:pt>
                <c:pt idx="3495">
                  <c:v>699</c:v>
                </c:pt>
                <c:pt idx="3496">
                  <c:v>699.2</c:v>
                </c:pt>
                <c:pt idx="3497">
                  <c:v>699.4</c:v>
                </c:pt>
                <c:pt idx="3498">
                  <c:v>699.6</c:v>
                </c:pt>
                <c:pt idx="3499">
                  <c:v>699.8</c:v>
                </c:pt>
                <c:pt idx="3500">
                  <c:v>700</c:v>
                </c:pt>
                <c:pt idx="3501">
                  <c:v>700.2</c:v>
                </c:pt>
                <c:pt idx="3502">
                  <c:v>700.4</c:v>
                </c:pt>
                <c:pt idx="3503">
                  <c:v>700.6</c:v>
                </c:pt>
                <c:pt idx="3504">
                  <c:v>700.8</c:v>
                </c:pt>
                <c:pt idx="3505">
                  <c:v>701</c:v>
                </c:pt>
                <c:pt idx="3506">
                  <c:v>701.2</c:v>
                </c:pt>
                <c:pt idx="3507">
                  <c:v>701.4</c:v>
                </c:pt>
                <c:pt idx="3508">
                  <c:v>701.6</c:v>
                </c:pt>
                <c:pt idx="3509">
                  <c:v>701.8</c:v>
                </c:pt>
                <c:pt idx="3510">
                  <c:v>702</c:v>
                </c:pt>
                <c:pt idx="3511">
                  <c:v>702.2</c:v>
                </c:pt>
                <c:pt idx="3512">
                  <c:v>702.4</c:v>
                </c:pt>
                <c:pt idx="3513">
                  <c:v>702.6</c:v>
                </c:pt>
                <c:pt idx="3514">
                  <c:v>702.8</c:v>
                </c:pt>
                <c:pt idx="3515">
                  <c:v>703</c:v>
                </c:pt>
                <c:pt idx="3516">
                  <c:v>703.2</c:v>
                </c:pt>
                <c:pt idx="3517">
                  <c:v>703.4</c:v>
                </c:pt>
                <c:pt idx="3518">
                  <c:v>703.6</c:v>
                </c:pt>
                <c:pt idx="3519">
                  <c:v>703.8</c:v>
                </c:pt>
                <c:pt idx="3520">
                  <c:v>704</c:v>
                </c:pt>
                <c:pt idx="3521">
                  <c:v>704.2</c:v>
                </c:pt>
                <c:pt idx="3522">
                  <c:v>704.4</c:v>
                </c:pt>
                <c:pt idx="3523">
                  <c:v>704.6</c:v>
                </c:pt>
                <c:pt idx="3524">
                  <c:v>704.8</c:v>
                </c:pt>
                <c:pt idx="3525">
                  <c:v>705</c:v>
                </c:pt>
                <c:pt idx="3526">
                  <c:v>705.2</c:v>
                </c:pt>
                <c:pt idx="3527">
                  <c:v>705.4</c:v>
                </c:pt>
                <c:pt idx="3528">
                  <c:v>705.6</c:v>
                </c:pt>
                <c:pt idx="3529">
                  <c:v>705.8</c:v>
                </c:pt>
                <c:pt idx="3530">
                  <c:v>706</c:v>
                </c:pt>
                <c:pt idx="3531">
                  <c:v>706.2</c:v>
                </c:pt>
                <c:pt idx="3532">
                  <c:v>706.4</c:v>
                </c:pt>
                <c:pt idx="3533">
                  <c:v>706.6</c:v>
                </c:pt>
                <c:pt idx="3534">
                  <c:v>706.8</c:v>
                </c:pt>
                <c:pt idx="3535">
                  <c:v>707</c:v>
                </c:pt>
                <c:pt idx="3536">
                  <c:v>707.2</c:v>
                </c:pt>
                <c:pt idx="3537">
                  <c:v>707.4</c:v>
                </c:pt>
                <c:pt idx="3538">
                  <c:v>707.6</c:v>
                </c:pt>
                <c:pt idx="3539">
                  <c:v>707.8</c:v>
                </c:pt>
                <c:pt idx="3540">
                  <c:v>708</c:v>
                </c:pt>
                <c:pt idx="3541">
                  <c:v>708.2</c:v>
                </c:pt>
                <c:pt idx="3542">
                  <c:v>708.4</c:v>
                </c:pt>
                <c:pt idx="3543">
                  <c:v>708.6</c:v>
                </c:pt>
                <c:pt idx="3544">
                  <c:v>708.8</c:v>
                </c:pt>
                <c:pt idx="3545">
                  <c:v>709</c:v>
                </c:pt>
                <c:pt idx="3546">
                  <c:v>709.2</c:v>
                </c:pt>
                <c:pt idx="3547">
                  <c:v>709.4</c:v>
                </c:pt>
                <c:pt idx="3548">
                  <c:v>709.6</c:v>
                </c:pt>
                <c:pt idx="3549">
                  <c:v>709.8</c:v>
                </c:pt>
                <c:pt idx="3550">
                  <c:v>710</c:v>
                </c:pt>
                <c:pt idx="3551">
                  <c:v>710.2</c:v>
                </c:pt>
                <c:pt idx="3552">
                  <c:v>710.4</c:v>
                </c:pt>
                <c:pt idx="3553">
                  <c:v>710.6</c:v>
                </c:pt>
                <c:pt idx="3554">
                  <c:v>710.8</c:v>
                </c:pt>
                <c:pt idx="3555">
                  <c:v>711</c:v>
                </c:pt>
                <c:pt idx="3556">
                  <c:v>711.2</c:v>
                </c:pt>
                <c:pt idx="3557">
                  <c:v>711.4</c:v>
                </c:pt>
                <c:pt idx="3558">
                  <c:v>711.6</c:v>
                </c:pt>
                <c:pt idx="3559">
                  <c:v>711.8</c:v>
                </c:pt>
                <c:pt idx="3560">
                  <c:v>712</c:v>
                </c:pt>
                <c:pt idx="3561">
                  <c:v>712.2</c:v>
                </c:pt>
                <c:pt idx="3562">
                  <c:v>712.4</c:v>
                </c:pt>
                <c:pt idx="3563">
                  <c:v>712.6</c:v>
                </c:pt>
                <c:pt idx="3564">
                  <c:v>712.8</c:v>
                </c:pt>
                <c:pt idx="3565">
                  <c:v>713</c:v>
                </c:pt>
                <c:pt idx="3566">
                  <c:v>713.2</c:v>
                </c:pt>
                <c:pt idx="3567">
                  <c:v>713.4</c:v>
                </c:pt>
                <c:pt idx="3568">
                  <c:v>713.6</c:v>
                </c:pt>
                <c:pt idx="3569">
                  <c:v>713.8</c:v>
                </c:pt>
                <c:pt idx="3570">
                  <c:v>714</c:v>
                </c:pt>
                <c:pt idx="3571">
                  <c:v>714.2</c:v>
                </c:pt>
                <c:pt idx="3572">
                  <c:v>714.4</c:v>
                </c:pt>
                <c:pt idx="3573">
                  <c:v>714.6</c:v>
                </c:pt>
                <c:pt idx="3574">
                  <c:v>714.8</c:v>
                </c:pt>
                <c:pt idx="3575">
                  <c:v>715</c:v>
                </c:pt>
                <c:pt idx="3576">
                  <c:v>715.2</c:v>
                </c:pt>
                <c:pt idx="3577">
                  <c:v>715.4</c:v>
                </c:pt>
                <c:pt idx="3578">
                  <c:v>715.6</c:v>
                </c:pt>
                <c:pt idx="3579">
                  <c:v>715.8</c:v>
                </c:pt>
                <c:pt idx="3580">
                  <c:v>716</c:v>
                </c:pt>
                <c:pt idx="3581">
                  <c:v>716.2</c:v>
                </c:pt>
                <c:pt idx="3582">
                  <c:v>716.4</c:v>
                </c:pt>
                <c:pt idx="3583">
                  <c:v>716.6</c:v>
                </c:pt>
                <c:pt idx="3584">
                  <c:v>716.8</c:v>
                </c:pt>
                <c:pt idx="3585">
                  <c:v>717</c:v>
                </c:pt>
                <c:pt idx="3586">
                  <c:v>717.2</c:v>
                </c:pt>
                <c:pt idx="3587">
                  <c:v>717.4</c:v>
                </c:pt>
                <c:pt idx="3588">
                  <c:v>717.6</c:v>
                </c:pt>
                <c:pt idx="3589">
                  <c:v>717.8</c:v>
                </c:pt>
                <c:pt idx="3590">
                  <c:v>718</c:v>
                </c:pt>
                <c:pt idx="3591">
                  <c:v>718.2</c:v>
                </c:pt>
                <c:pt idx="3592">
                  <c:v>718.4</c:v>
                </c:pt>
                <c:pt idx="3593">
                  <c:v>718.6</c:v>
                </c:pt>
                <c:pt idx="3594">
                  <c:v>718.8</c:v>
                </c:pt>
                <c:pt idx="3595">
                  <c:v>719</c:v>
                </c:pt>
                <c:pt idx="3596">
                  <c:v>719.2</c:v>
                </c:pt>
                <c:pt idx="3597">
                  <c:v>719.4</c:v>
                </c:pt>
                <c:pt idx="3598">
                  <c:v>719.6</c:v>
                </c:pt>
                <c:pt idx="3599">
                  <c:v>719.8</c:v>
                </c:pt>
                <c:pt idx="3600">
                  <c:v>720</c:v>
                </c:pt>
                <c:pt idx="3601">
                  <c:v>720.2</c:v>
                </c:pt>
                <c:pt idx="3602">
                  <c:v>720.4</c:v>
                </c:pt>
                <c:pt idx="3603">
                  <c:v>720.6</c:v>
                </c:pt>
                <c:pt idx="3604">
                  <c:v>720.8</c:v>
                </c:pt>
                <c:pt idx="3605">
                  <c:v>721</c:v>
                </c:pt>
                <c:pt idx="3606">
                  <c:v>721.2</c:v>
                </c:pt>
                <c:pt idx="3607">
                  <c:v>721.4</c:v>
                </c:pt>
                <c:pt idx="3608">
                  <c:v>721.6</c:v>
                </c:pt>
                <c:pt idx="3609">
                  <c:v>721.8</c:v>
                </c:pt>
                <c:pt idx="3610">
                  <c:v>722</c:v>
                </c:pt>
                <c:pt idx="3611">
                  <c:v>722.2</c:v>
                </c:pt>
                <c:pt idx="3612">
                  <c:v>722.4</c:v>
                </c:pt>
                <c:pt idx="3613">
                  <c:v>722.6</c:v>
                </c:pt>
                <c:pt idx="3614">
                  <c:v>722.8</c:v>
                </c:pt>
                <c:pt idx="3615">
                  <c:v>723</c:v>
                </c:pt>
                <c:pt idx="3616">
                  <c:v>723.2</c:v>
                </c:pt>
                <c:pt idx="3617">
                  <c:v>723.4</c:v>
                </c:pt>
                <c:pt idx="3618">
                  <c:v>723.6</c:v>
                </c:pt>
                <c:pt idx="3619">
                  <c:v>723.8</c:v>
                </c:pt>
                <c:pt idx="3620">
                  <c:v>724</c:v>
                </c:pt>
                <c:pt idx="3621">
                  <c:v>724.2</c:v>
                </c:pt>
                <c:pt idx="3622">
                  <c:v>724.4</c:v>
                </c:pt>
                <c:pt idx="3623">
                  <c:v>724.6</c:v>
                </c:pt>
                <c:pt idx="3624">
                  <c:v>724.8</c:v>
                </c:pt>
                <c:pt idx="3625">
                  <c:v>725</c:v>
                </c:pt>
                <c:pt idx="3626">
                  <c:v>725.2</c:v>
                </c:pt>
                <c:pt idx="3627">
                  <c:v>725.4</c:v>
                </c:pt>
                <c:pt idx="3628">
                  <c:v>725.6</c:v>
                </c:pt>
                <c:pt idx="3629">
                  <c:v>725.8</c:v>
                </c:pt>
                <c:pt idx="3630">
                  <c:v>726</c:v>
                </c:pt>
                <c:pt idx="3631">
                  <c:v>726.2</c:v>
                </c:pt>
                <c:pt idx="3632">
                  <c:v>726.4</c:v>
                </c:pt>
                <c:pt idx="3633">
                  <c:v>726.6</c:v>
                </c:pt>
                <c:pt idx="3634">
                  <c:v>726.8</c:v>
                </c:pt>
                <c:pt idx="3635">
                  <c:v>727</c:v>
                </c:pt>
                <c:pt idx="3636">
                  <c:v>727.2</c:v>
                </c:pt>
                <c:pt idx="3637">
                  <c:v>727.4</c:v>
                </c:pt>
                <c:pt idx="3638">
                  <c:v>727.6</c:v>
                </c:pt>
                <c:pt idx="3639">
                  <c:v>727.8</c:v>
                </c:pt>
                <c:pt idx="3640">
                  <c:v>728</c:v>
                </c:pt>
                <c:pt idx="3641">
                  <c:v>728.2</c:v>
                </c:pt>
                <c:pt idx="3642">
                  <c:v>728.4</c:v>
                </c:pt>
                <c:pt idx="3643">
                  <c:v>728.6</c:v>
                </c:pt>
                <c:pt idx="3644">
                  <c:v>728.8</c:v>
                </c:pt>
                <c:pt idx="3645">
                  <c:v>729</c:v>
                </c:pt>
                <c:pt idx="3646">
                  <c:v>729.2</c:v>
                </c:pt>
                <c:pt idx="3647">
                  <c:v>729.4</c:v>
                </c:pt>
                <c:pt idx="3648">
                  <c:v>729.6</c:v>
                </c:pt>
                <c:pt idx="3649">
                  <c:v>729.8</c:v>
                </c:pt>
                <c:pt idx="3650">
                  <c:v>730</c:v>
                </c:pt>
                <c:pt idx="3651">
                  <c:v>730.2</c:v>
                </c:pt>
                <c:pt idx="3652">
                  <c:v>730.4</c:v>
                </c:pt>
                <c:pt idx="3653">
                  <c:v>730.6</c:v>
                </c:pt>
                <c:pt idx="3654">
                  <c:v>730.8</c:v>
                </c:pt>
                <c:pt idx="3655">
                  <c:v>731</c:v>
                </c:pt>
                <c:pt idx="3656">
                  <c:v>731.2</c:v>
                </c:pt>
                <c:pt idx="3657">
                  <c:v>731.4</c:v>
                </c:pt>
                <c:pt idx="3658">
                  <c:v>731.6</c:v>
                </c:pt>
                <c:pt idx="3659">
                  <c:v>731.8</c:v>
                </c:pt>
                <c:pt idx="3660">
                  <c:v>732</c:v>
                </c:pt>
                <c:pt idx="3661">
                  <c:v>732.2</c:v>
                </c:pt>
                <c:pt idx="3662">
                  <c:v>732.4</c:v>
                </c:pt>
                <c:pt idx="3663">
                  <c:v>732.6</c:v>
                </c:pt>
                <c:pt idx="3664">
                  <c:v>732.8</c:v>
                </c:pt>
                <c:pt idx="3665">
                  <c:v>733</c:v>
                </c:pt>
                <c:pt idx="3666">
                  <c:v>733.2</c:v>
                </c:pt>
                <c:pt idx="3667">
                  <c:v>733.4</c:v>
                </c:pt>
                <c:pt idx="3668">
                  <c:v>733.6</c:v>
                </c:pt>
                <c:pt idx="3669">
                  <c:v>733.8</c:v>
                </c:pt>
                <c:pt idx="3670">
                  <c:v>734</c:v>
                </c:pt>
                <c:pt idx="3671">
                  <c:v>734.2</c:v>
                </c:pt>
                <c:pt idx="3672">
                  <c:v>734.4</c:v>
                </c:pt>
                <c:pt idx="3673">
                  <c:v>734.6</c:v>
                </c:pt>
                <c:pt idx="3674">
                  <c:v>734.8</c:v>
                </c:pt>
                <c:pt idx="3675">
                  <c:v>735</c:v>
                </c:pt>
                <c:pt idx="3676">
                  <c:v>735.2</c:v>
                </c:pt>
                <c:pt idx="3677">
                  <c:v>735.4</c:v>
                </c:pt>
                <c:pt idx="3678">
                  <c:v>735.6</c:v>
                </c:pt>
                <c:pt idx="3679">
                  <c:v>735.8</c:v>
                </c:pt>
                <c:pt idx="3680">
                  <c:v>736</c:v>
                </c:pt>
                <c:pt idx="3681">
                  <c:v>736.2</c:v>
                </c:pt>
                <c:pt idx="3682">
                  <c:v>736.4</c:v>
                </c:pt>
                <c:pt idx="3683">
                  <c:v>736.6</c:v>
                </c:pt>
                <c:pt idx="3684">
                  <c:v>736.8</c:v>
                </c:pt>
                <c:pt idx="3685">
                  <c:v>737</c:v>
                </c:pt>
                <c:pt idx="3686">
                  <c:v>737.2</c:v>
                </c:pt>
                <c:pt idx="3687">
                  <c:v>737.4</c:v>
                </c:pt>
                <c:pt idx="3688">
                  <c:v>737.6</c:v>
                </c:pt>
                <c:pt idx="3689">
                  <c:v>737.8</c:v>
                </c:pt>
                <c:pt idx="3690">
                  <c:v>738</c:v>
                </c:pt>
                <c:pt idx="3691">
                  <c:v>738.2</c:v>
                </c:pt>
                <c:pt idx="3692">
                  <c:v>738.4</c:v>
                </c:pt>
                <c:pt idx="3693">
                  <c:v>738.6</c:v>
                </c:pt>
                <c:pt idx="3694">
                  <c:v>738.8</c:v>
                </c:pt>
                <c:pt idx="3695">
                  <c:v>739</c:v>
                </c:pt>
                <c:pt idx="3696">
                  <c:v>739.2</c:v>
                </c:pt>
                <c:pt idx="3697">
                  <c:v>739.4</c:v>
                </c:pt>
                <c:pt idx="3698">
                  <c:v>739.6</c:v>
                </c:pt>
                <c:pt idx="3699">
                  <c:v>739.8</c:v>
                </c:pt>
                <c:pt idx="3700">
                  <c:v>740</c:v>
                </c:pt>
                <c:pt idx="3701">
                  <c:v>740.2</c:v>
                </c:pt>
                <c:pt idx="3702">
                  <c:v>740.4</c:v>
                </c:pt>
                <c:pt idx="3703">
                  <c:v>740.6</c:v>
                </c:pt>
                <c:pt idx="3704">
                  <c:v>740.8</c:v>
                </c:pt>
                <c:pt idx="3705">
                  <c:v>741</c:v>
                </c:pt>
                <c:pt idx="3706">
                  <c:v>741.2</c:v>
                </c:pt>
                <c:pt idx="3707">
                  <c:v>741.4</c:v>
                </c:pt>
                <c:pt idx="3708">
                  <c:v>741.6</c:v>
                </c:pt>
                <c:pt idx="3709">
                  <c:v>741.8</c:v>
                </c:pt>
                <c:pt idx="3710">
                  <c:v>742</c:v>
                </c:pt>
                <c:pt idx="3711">
                  <c:v>742.2</c:v>
                </c:pt>
                <c:pt idx="3712">
                  <c:v>742.4</c:v>
                </c:pt>
                <c:pt idx="3713">
                  <c:v>742.6</c:v>
                </c:pt>
                <c:pt idx="3714">
                  <c:v>742.8</c:v>
                </c:pt>
                <c:pt idx="3715">
                  <c:v>743</c:v>
                </c:pt>
                <c:pt idx="3716">
                  <c:v>743.2</c:v>
                </c:pt>
                <c:pt idx="3717">
                  <c:v>743.4</c:v>
                </c:pt>
                <c:pt idx="3718">
                  <c:v>743.6</c:v>
                </c:pt>
                <c:pt idx="3719">
                  <c:v>743.8</c:v>
                </c:pt>
                <c:pt idx="3720">
                  <c:v>744</c:v>
                </c:pt>
                <c:pt idx="3721">
                  <c:v>744.2</c:v>
                </c:pt>
                <c:pt idx="3722">
                  <c:v>744.4</c:v>
                </c:pt>
                <c:pt idx="3723">
                  <c:v>744.6</c:v>
                </c:pt>
                <c:pt idx="3724">
                  <c:v>744.8</c:v>
                </c:pt>
                <c:pt idx="3725">
                  <c:v>745</c:v>
                </c:pt>
                <c:pt idx="3726">
                  <c:v>745.2</c:v>
                </c:pt>
                <c:pt idx="3727">
                  <c:v>745.4</c:v>
                </c:pt>
                <c:pt idx="3728">
                  <c:v>745.6</c:v>
                </c:pt>
                <c:pt idx="3729">
                  <c:v>745.8</c:v>
                </c:pt>
                <c:pt idx="3730">
                  <c:v>746</c:v>
                </c:pt>
                <c:pt idx="3731">
                  <c:v>746.2</c:v>
                </c:pt>
                <c:pt idx="3732">
                  <c:v>746.4</c:v>
                </c:pt>
                <c:pt idx="3733">
                  <c:v>746.6</c:v>
                </c:pt>
                <c:pt idx="3734">
                  <c:v>746.8</c:v>
                </c:pt>
                <c:pt idx="3735">
                  <c:v>747</c:v>
                </c:pt>
                <c:pt idx="3736">
                  <c:v>747.2</c:v>
                </c:pt>
                <c:pt idx="3737">
                  <c:v>747.4</c:v>
                </c:pt>
                <c:pt idx="3738">
                  <c:v>747.6</c:v>
                </c:pt>
                <c:pt idx="3739">
                  <c:v>747.8</c:v>
                </c:pt>
                <c:pt idx="3740">
                  <c:v>748</c:v>
                </c:pt>
                <c:pt idx="3741">
                  <c:v>748.2</c:v>
                </c:pt>
                <c:pt idx="3742">
                  <c:v>748.4</c:v>
                </c:pt>
                <c:pt idx="3743">
                  <c:v>748.6</c:v>
                </c:pt>
                <c:pt idx="3744">
                  <c:v>748.8</c:v>
                </c:pt>
                <c:pt idx="3745">
                  <c:v>749</c:v>
                </c:pt>
                <c:pt idx="3746">
                  <c:v>749.2</c:v>
                </c:pt>
                <c:pt idx="3747">
                  <c:v>749.4</c:v>
                </c:pt>
                <c:pt idx="3748">
                  <c:v>749.6</c:v>
                </c:pt>
                <c:pt idx="3749">
                  <c:v>749.8</c:v>
                </c:pt>
                <c:pt idx="3750">
                  <c:v>750</c:v>
                </c:pt>
                <c:pt idx="3751">
                  <c:v>750.2</c:v>
                </c:pt>
                <c:pt idx="3752">
                  <c:v>750.4</c:v>
                </c:pt>
                <c:pt idx="3753">
                  <c:v>750.6</c:v>
                </c:pt>
                <c:pt idx="3754">
                  <c:v>750.8</c:v>
                </c:pt>
                <c:pt idx="3755">
                  <c:v>751</c:v>
                </c:pt>
                <c:pt idx="3756">
                  <c:v>751.2</c:v>
                </c:pt>
                <c:pt idx="3757">
                  <c:v>751.4</c:v>
                </c:pt>
                <c:pt idx="3758">
                  <c:v>751.6</c:v>
                </c:pt>
                <c:pt idx="3759">
                  <c:v>751.8</c:v>
                </c:pt>
                <c:pt idx="3760">
                  <c:v>752</c:v>
                </c:pt>
                <c:pt idx="3761">
                  <c:v>752.2</c:v>
                </c:pt>
                <c:pt idx="3762">
                  <c:v>752.4</c:v>
                </c:pt>
                <c:pt idx="3763">
                  <c:v>752.6</c:v>
                </c:pt>
                <c:pt idx="3764">
                  <c:v>752.8</c:v>
                </c:pt>
                <c:pt idx="3765">
                  <c:v>753</c:v>
                </c:pt>
                <c:pt idx="3766">
                  <c:v>753.2</c:v>
                </c:pt>
                <c:pt idx="3767">
                  <c:v>753.4</c:v>
                </c:pt>
                <c:pt idx="3768">
                  <c:v>753.6</c:v>
                </c:pt>
                <c:pt idx="3769">
                  <c:v>753.8</c:v>
                </c:pt>
                <c:pt idx="3770">
                  <c:v>754</c:v>
                </c:pt>
                <c:pt idx="3771">
                  <c:v>754.2</c:v>
                </c:pt>
                <c:pt idx="3772">
                  <c:v>754.4</c:v>
                </c:pt>
                <c:pt idx="3773">
                  <c:v>754.6</c:v>
                </c:pt>
                <c:pt idx="3774">
                  <c:v>754.8</c:v>
                </c:pt>
                <c:pt idx="3775">
                  <c:v>755</c:v>
                </c:pt>
                <c:pt idx="3776">
                  <c:v>755.2</c:v>
                </c:pt>
                <c:pt idx="3777">
                  <c:v>755.4</c:v>
                </c:pt>
                <c:pt idx="3778">
                  <c:v>755.6</c:v>
                </c:pt>
                <c:pt idx="3779">
                  <c:v>755.8</c:v>
                </c:pt>
                <c:pt idx="3780">
                  <c:v>756</c:v>
                </c:pt>
                <c:pt idx="3781">
                  <c:v>756.2</c:v>
                </c:pt>
                <c:pt idx="3782">
                  <c:v>756.4</c:v>
                </c:pt>
                <c:pt idx="3783">
                  <c:v>756.6</c:v>
                </c:pt>
                <c:pt idx="3784">
                  <c:v>756.8</c:v>
                </c:pt>
                <c:pt idx="3785">
                  <c:v>757</c:v>
                </c:pt>
                <c:pt idx="3786">
                  <c:v>757.2</c:v>
                </c:pt>
                <c:pt idx="3787">
                  <c:v>757.4</c:v>
                </c:pt>
                <c:pt idx="3788">
                  <c:v>757.6</c:v>
                </c:pt>
                <c:pt idx="3789">
                  <c:v>757.8</c:v>
                </c:pt>
                <c:pt idx="3790">
                  <c:v>758</c:v>
                </c:pt>
                <c:pt idx="3791">
                  <c:v>758.2</c:v>
                </c:pt>
                <c:pt idx="3792">
                  <c:v>758.4</c:v>
                </c:pt>
                <c:pt idx="3793">
                  <c:v>758.6</c:v>
                </c:pt>
                <c:pt idx="3794">
                  <c:v>758.8</c:v>
                </c:pt>
                <c:pt idx="3795">
                  <c:v>759</c:v>
                </c:pt>
                <c:pt idx="3796">
                  <c:v>759.2</c:v>
                </c:pt>
                <c:pt idx="3797">
                  <c:v>759.4</c:v>
                </c:pt>
                <c:pt idx="3798">
                  <c:v>759.6</c:v>
                </c:pt>
                <c:pt idx="3799">
                  <c:v>759.8</c:v>
                </c:pt>
                <c:pt idx="3800">
                  <c:v>760</c:v>
                </c:pt>
                <c:pt idx="3801">
                  <c:v>760.2</c:v>
                </c:pt>
                <c:pt idx="3802">
                  <c:v>760.4</c:v>
                </c:pt>
                <c:pt idx="3803">
                  <c:v>760.6</c:v>
                </c:pt>
                <c:pt idx="3804">
                  <c:v>760.8</c:v>
                </c:pt>
                <c:pt idx="3805">
                  <c:v>761</c:v>
                </c:pt>
                <c:pt idx="3806">
                  <c:v>761.2</c:v>
                </c:pt>
                <c:pt idx="3807">
                  <c:v>761.4</c:v>
                </c:pt>
                <c:pt idx="3808">
                  <c:v>761.6</c:v>
                </c:pt>
                <c:pt idx="3809">
                  <c:v>761.8</c:v>
                </c:pt>
                <c:pt idx="3810">
                  <c:v>762</c:v>
                </c:pt>
                <c:pt idx="3811">
                  <c:v>762.2</c:v>
                </c:pt>
                <c:pt idx="3812">
                  <c:v>762.4</c:v>
                </c:pt>
                <c:pt idx="3813">
                  <c:v>762.6</c:v>
                </c:pt>
                <c:pt idx="3814">
                  <c:v>762.8</c:v>
                </c:pt>
                <c:pt idx="3815">
                  <c:v>763</c:v>
                </c:pt>
                <c:pt idx="3816">
                  <c:v>763.2</c:v>
                </c:pt>
                <c:pt idx="3817">
                  <c:v>763.4</c:v>
                </c:pt>
                <c:pt idx="3818">
                  <c:v>763.6</c:v>
                </c:pt>
                <c:pt idx="3819">
                  <c:v>763.8</c:v>
                </c:pt>
                <c:pt idx="3820">
                  <c:v>764</c:v>
                </c:pt>
                <c:pt idx="3821">
                  <c:v>764.2</c:v>
                </c:pt>
                <c:pt idx="3822">
                  <c:v>764.4</c:v>
                </c:pt>
                <c:pt idx="3823">
                  <c:v>764.6</c:v>
                </c:pt>
                <c:pt idx="3824">
                  <c:v>764.8</c:v>
                </c:pt>
                <c:pt idx="3825">
                  <c:v>765</c:v>
                </c:pt>
                <c:pt idx="3826">
                  <c:v>765.2</c:v>
                </c:pt>
                <c:pt idx="3827">
                  <c:v>765.4</c:v>
                </c:pt>
                <c:pt idx="3828">
                  <c:v>765.6</c:v>
                </c:pt>
                <c:pt idx="3829">
                  <c:v>765.8</c:v>
                </c:pt>
                <c:pt idx="3830">
                  <c:v>766</c:v>
                </c:pt>
                <c:pt idx="3831">
                  <c:v>766.2</c:v>
                </c:pt>
                <c:pt idx="3832">
                  <c:v>766.4</c:v>
                </c:pt>
                <c:pt idx="3833">
                  <c:v>766.6</c:v>
                </c:pt>
                <c:pt idx="3834">
                  <c:v>766.8</c:v>
                </c:pt>
                <c:pt idx="3835">
                  <c:v>767</c:v>
                </c:pt>
                <c:pt idx="3836">
                  <c:v>767.2</c:v>
                </c:pt>
                <c:pt idx="3837">
                  <c:v>767.4</c:v>
                </c:pt>
                <c:pt idx="3838">
                  <c:v>767.6</c:v>
                </c:pt>
                <c:pt idx="3839">
                  <c:v>767.8</c:v>
                </c:pt>
                <c:pt idx="3840">
                  <c:v>768</c:v>
                </c:pt>
                <c:pt idx="3841">
                  <c:v>768.2</c:v>
                </c:pt>
                <c:pt idx="3842">
                  <c:v>768.4</c:v>
                </c:pt>
                <c:pt idx="3843">
                  <c:v>768.6</c:v>
                </c:pt>
                <c:pt idx="3844">
                  <c:v>768.8</c:v>
                </c:pt>
                <c:pt idx="3845">
                  <c:v>769</c:v>
                </c:pt>
                <c:pt idx="3846">
                  <c:v>769.2</c:v>
                </c:pt>
                <c:pt idx="3847">
                  <c:v>769.4</c:v>
                </c:pt>
                <c:pt idx="3848">
                  <c:v>769.6</c:v>
                </c:pt>
                <c:pt idx="3849">
                  <c:v>769.8</c:v>
                </c:pt>
                <c:pt idx="3850">
                  <c:v>770</c:v>
                </c:pt>
                <c:pt idx="3851">
                  <c:v>770.2</c:v>
                </c:pt>
                <c:pt idx="3852">
                  <c:v>770.4</c:v>
                </c:pt>
                <c:pt idx="3853">
                  <c:v>770.6</c:v>
                </c:pt>
                <c:pt idx="3854">
                  <c:v>770.8</c:v>
                </c:pt>
                <c:pt idx="3855">
                  <c:v>771</c:v>
                </c:pt>
                <c:pt idx="3856">
                  <c:v>771.2</c:v>
                </c:pt>
                <c:pt idx="3857">
                  <c:v>771.4</c:v>
                </c:pt>
                <c:pt idx="3858">
                  <c:v>771.6</c:v>
                </c:pt>
                <c:pt idx="3859">
                  <c:v>771.8</c:v>
                </c:pt>
                <c:pt idx="3860">
                  <c:v>772</c:v>
                </c:pt>
                <c:pt idx="3861">
                  <c:v>772.2</c:v>
                </c:pt>
                <c:pt idx="3862">
                  <c:v>772.4</c:v>
                </c:pt>
                <c:pt idx="3863">
                  <c:v>772.6</c:v>
                </c:pt>
                <c:pt idx="3864">
                  <c:v>772.8</c:v>
                </c:pt>
                <c:pt idx="3865">
                  <c:v>773</c:v>
                </c:pt>
                <c:pt idx="3866">
                  <c:v>773.2</c:v>
                </c:pt>
                <c:pt idx="3867">
                  <c:v>773.4</c:v>
                </c:pt>
                <c:pt idx="3868">
                  <c:v>773.6</c:v>
                </c:pt>
                <c:pt idx="3869">
                  <c:v>773.8</c:v>
                </c:pt>
                <c:pt idx="3870">
                  <c:v>774</c:v>
                </c:pt>
                <c:pt idx="3871">
                  <c:v>774.2</c:v>
                </c:pt>
                <c:pt idx="3872">
                  <c:v>774.4</c:v>
                </c:pt>
                <c:pt idx="3873">
                  <c:v>774.6</c:v>
                </c:pt>
                <c:pt idx="3874">
                  <c:v>774.8</c:v>
                </c:pt>
                <c:pt idx="3875">
                  <c:v>775</c:v>
                </c:pt>
                <c:pt idx="3876">
                  <c:v>775.2</c:v>
                </c:pt>
                <c:pt idx="3877">
                  <c:v>775.4</c:v>
                </c:pt>
                <c:pt idx="3878">
                  <c:v>775.6</c:v>
                </c:pt>
                <c:pt idx="3879">
                  <c:v>775.8</c:v>
                </c:pt>
                <c:pt idx="3880">
                  <c:v>776</c:v>
                </c:pt>
                <c:pt idx="3881">
                  <c:v>776.2</c:v>
                </c:pt>
                <c:pt idx="3882">
                  <c:v>776.4</c:v>
                </c:pt>
                <c:pt idx="3883">
                  <c:v>776.6</c:v>
                </c:pt>
                <c:pt idx="3884">
                  <c:v>776.8</c:v>
                </c:pt>
                <c:pt idx="3885">
                  <c:v>777</c:v>
                </c:pt>
                <c:pt idx="3886">
                  <c:v>777.2</c:v>
                </c:pt>
                <c:pt idx="3887">
                  <c:v>777.4</c:v>
                </c:pt>
                <c:pt idx="3888">
                  <c:v>777.6</c:v>
                </c:pt>
                <c:pt idx="3889">
                  <c:v>777.8</c:v>
                </c:pt>
                <c:pt idx="3890">
                  <c:v>778</c:v>
                </c:pt>
                <c:pt idx="3891">
                  <c:v>778.2</c:v>
                </c:pt>
                <c:pt idx="3892">
                  <c:v>778.4</c:v>
                </c:pt>
                <c:pt idx="3893">
                  <c:v>778.6</c:v>
                </c:pt>
                <c:pt idx="3894">
                  <c:v>778.8</c:v>
                </c:pt>
                <c:pt idx="3895">
                  <c:v>779</c:v>
                </c:pt>
                <c:pt idx="3896">
                  <c:v>779.2</c:v>
                </c:pt>
                <c:pt idx="3897">
                  <c:v>779.4</c:v>
                </c:pt>
                <c:pt idx="3898">
                  <c:v>779.6</c:v>
                </c:pt>
                <c:pt idx="3899">
                  <c:v>779.8</c:v>
                </c:pt>
                <c:pt idx="3900">
                  <c:v>780</c:v>
                </c:pt>
                <c:pt idx="3901">
                  <c:v>780.2</c:v>
                </c:pt>
                <c:pt idx="3902">
                  <c:v>780.4</c:v>
                </c:pt>
                <c:pt idx="3903">
                  <c:v>780.6</c:v>
                </c:pt>
                <c:pt idx="3904">
                  <c:v>780.8</c:v>
                </c:pt>
                <c:pt idx="3905">
                  <c:v>781</c:v>
                </c:pt>
                <c:pt idx="3906">
                  <c:v>781.2</c:v>
                </c:pt>
                <c:pt idx="3907">
                  <c:v>781.4</c:v>
                </c:pt>
                <c:pt idx="3908">
                  <c:v>781.6</c:v>
                </c:pt>
                <c:pt idx="3909">
                  <c:v>781.8</c:v>
                </c:pt>
                <c:pt idx="3910">
                  <c:v>782</c:v>
                </c:pt>
                <c:pt idx="3911">
                  <c:v>782.2</c:v>
                </c:pt>
                <c:pt idx="3912">
                  <c:v>782.4</c:v>
                </c:pt>
                <c:pt idx="3913">
                  <c:v>782.6</c:v>
                </c:pt>
                <c:pt idx="3914">
                  <c:v>782.8</c:v>
                </c:pt>
                <c:pt idx="3915">
                  <c:v>783</c:v>
                </c:pt>
                <c:pt idx="3916">
                  <c:v>783.2</c:v>
                </c:pt>
                <c:pt idx="3917">
                  <c:v>783.4</c:v>
                </c:pt>
                <c:pt idx="3918">
                  <c:v>783.6</c:v>
                </c:pt>
                <c:pt idx="3919">
                  <c:v>783.8</c:v>
                </c:pt>
                <c:pt idx="3920">
                  <c:v>784</c:v>
                </c:pt>
                <c:pt idx="3921">
                  <c:v>784.2</c:v>
                </c:pt>
                <c:pt idx="3922">
                  <c:v>784.4</c:v>
                </c:pt>
                <c:pt idx="3923">
                  <c:v>784.6</c:v>
                </c:pt>
                <c:pt idx="3924">
                  <c:v>784.8</c:v>
                </c:pt>
                <c:pt idx="3925">
                  <c:v>785</c:v>
                </c:pt>
                <c:pt idx="3926">
                  <c:v>785.2</c:v>
                </c:pt>
                <c:pt idx="3927">
                  <c:v>785.4</c:v>
                </c:pt>
                <c:pt idx="3928">
                  <c:v>785.6</c:v>
                </c:pt>
                <c:pt idx="3929">
                  <c:v>785.8</c:v>
                </c:pt>
                <c:pt idx="3930">
                  <c:v>786</c:v>
                </c:pt>
                <c:pt idx="3931">
                  <c:v>786.2</c:v>
                </c:pt>
                <c:pt idx="3932">
                  <c:v>786.4</c:v>
                </c:pt>
                <c:pt idx="3933">
                  <c:v>786.6</c:v>
                </c:pt>
                <c:pt idx="3934">
                  <c:v>786.8</c:v>
                </c:pt>
                <c:pt idx="3935">
                  <c:v>787</c:v>
                </c:pt>
                <c:pt idx="3936">
                  <c:v>787.2</c:v>
                </c:pt>
                <c:pt idx="3937">
                  <c:v>787.4</c:v>
                </c:pt>
                <c:pt idx="3938">
                  <c:v>787.6</c:v>
                </c:pt>
                <c:pt idx="3939">
                  <c:v>787.8</c:v>
                </c:pt>
                <c:pt idx="3940">
                  <c:v>788</c:v>
                </c:pt>
                <c:pt idx="3941">
                  <c:v>788.2</c:v>
                </c:pt>
                <c:pt idx="3942">
                  <c:v>788.4</c:v>
                </c:pt>
                <c:pt idx="3943">
                  <c:v>788.6</c:v>
                </c:pt>
                <c:pt idx="3944">
                  <c:v>788.8</c:v>
                </c:pt>
                <c:pt idx="3945">
                  <c:v>789</c:v>
                </c:pt>
                <c:pt idx="3946">
                  <c:v>789.2</c:v>
                </c:pt>
                <c:pt idx="3947">
                  <c:v>789.4</c:v>
                </c:pt>
                <c:pt idx="3948">
                  <c:v>789.6</c:v>
                </c:pt>
                <c:pt idx="3949">
                  <c:v>789.8</c:v>
                </c:pt>
                <c:pt idx="3950">
                  <c:v>790</c:v>
                </c:pt>
                <c:pt idx="3951">
                  <c:v>790.2</c:v>
                </c:pt>
                <c:pt idx="3952">
                  <c:v>790.4</c:v>
                </c:pt>
                <c:pt idx="3953">
                  <c:v>790.6</c:v>
                </c:pt>
                <c:pt idx="3954">
                  <c:v>790.8</c:v>
                </c:pt>
                <c:pt idx="3955">
                  <c:v>791</c:v>
                </c:pt>
                <c:pt idx="3956">
                  <c:v>791.2</c:v>
                </c:pt>
                <c:pt idx="3957">
                  <c:v>791.4</c:v>
                </c:pt>
                <c:pt idx="3958">
                  <c:v>791.6</c:v>
                </c:pt>
                <c:pt idx="3959">
                  <c:v>791.8</c:v>
                </c:pt>
                <c:pt idx="3960">
                  <c:v>792</c:v>
                </c:pt>
                <c:pt idx="3961">
                  <c:v>792.2</c:v>
                </c:pt>
                <c:pt idx="3962">
                  <c:v>792.4</c:v>
                </c:pt>
                <c:pt idx="3963">
                  <c:v>792.6</c:v>
                </c:pt>
                <c:pt idx="3964">
                  <c:v>792.8</c:v>
                </c:pt>
                <c:pt idx="3965">
                  <c:v>793</c:v>
                </c:pt>
                <c:pt idx="3966">
                  <c:v>793.2</c:v>
                </c:pt>
                <c:pt idx="3967">
                  <c:v>793.4</c:v>
                </c:pt>
                <c:pt idx="3968">
                  <c:v>793.6</c:v>
                </c:pt>
                <c:pt idx="3969">
                  <c:v>793.8</c:v>
                </c:pt>
                <c:pt idx="3970">
                  <c:v>794</c:v>
                </c:pt>
                <c:pt idx="3971">
                  <c:v>794.2</c:v>
                </c:pt>
                <c:pt idx="3972">
                  <c:v>794.4</c:v>
                </c:pt>
                <c:pt idx="3973">
                  <c:v>794.6</c:v>
                </c:pt>
                <c:pt idx="3974">
                  <c:v>794.8</c:v>
                </c:pt>
                <c:pt idx="3975">
                  <c:v>795</c:v>
                </c:pt>
                <c:pt idx="3976">
                  <c:v>795.2</c:v>
                </c:pt>
                <c:pt idx="3977">
                  <c:v>795.4</c:v>
                </c:pt>
                <c:pt idx="3978">
                  <c:v>795.6</c:v>
                </c:pt>
                <c:pt idx="3979">
                  <c:v>795.8</c:v>
                </c:pt>
                <c:pt idx="3980">
                  <c:v>796</c:v>
                </c:pt>
                <c:pt idx="3981">
                  <c:v>796.2</c:v>
                </c:pt>
                <c:pt idx="3982">
                  <c:v>796.4</c:v>
                </c:pt>
                <c:pt idx="3983">
                  <c:v>796.6</c:v>
                </c:pt>
                <c:pt idx="3984">
                  <c:v>796.8</c:v>
                </c:pt>
                <c:pt idx="3985">
                  <c:v>797</c:v>
                </c:pt>
                <c:pt idx="3986">
                  <c:v>797.2</c:v>
                </c:pt>
                <c:pt idx="3987">
                  <c:v>797.4</c:v>
                </c:pt>
                <c:pt idx="3988">
                  <c:v>797.6</c:v>
                </c:pt>
                <c:pt idx="3989">
                  <c:v>797.8</c:v>
                </c:pt>
                <c:pt idx="3990">
                  <c:v>798</c:v>
                </c:pt>
                <c:pt idx="3991">
                  <c:v>798.2</c:v>
                </c:pt>
                <c:pt idx="3992">
                  <c:v>798.4</c:v>
                </c:pt>
                <c:pt idx="3993">
                  <c:v>798.6</c:v>
                </c:pt>
                <c:pt idx="3994">
                  <c:v>798.8</c:v>
                </c:pt>
                <c:pt idx="3995">
                  <c:v>799</c:v>
                </c:pt>
                <c:pt idx="3996">
                  <c:v>799.2</c:v>
                </c:pt>
                <c:pt idx="3997">
                  <c:v>799.4</c:v>
                </c:pt>
                <c:pt idx="3998">
                  <c:v>799.6</c:v>
                </c:pt>
                <c:pt idx="3999">
                  <c:v>799.8</c:v>
                </c:pt>
                <c:pt idx="4000">
                  <c:v>800</c:v>
                </c:pt>
                <c:pt idx="4001">
                  <c:v>800.2</c:v>
                </c:pt>
                <c:pt idx="4002">
                  <c:v>800.4</c:v>
                </c:pt>
                <c:pt idx="4003">
                  <c:v>800.6</c:v>
                </c:pt>
                <c:pt idx="4004">
                  <c:v>800.8</c:v>
                </c:pt>
                <c:pt idx="4005">
                  <c:v>801</c:v>
                </c:pt>
                <c:pt idx="4006">
                  <c:v>801.2</c:v>
                </c:pt>
                <c:pt idx="4007">
                  <c:v>801.4</c:v>
                </c:pt>
                <c:pt idx="4008">
                  <c:v>801.6</c:v>
                </c:pt>
                <c:pt idx="4009">
                  <c:v>801.8</c:v>
                </c:pt>
                <c:pt idx="4010">
                  <c:v>802</c:v>
                </c:pt>
                <c:pt idx="4011">
                  <c:v>802.2</c:v>
                </c:pt>
                <c:pt idx="4012">
                  <c:v>802.4</c:v>
                </c:pt>
                <c:pt idx="4013">
                  <c:v>802.6</c:v>
                </c:pt>
                <c:pt idx="4014">
                  <c:v>802.8</c:v>
                </c:pt>
                <c:pt idx="4015">
                  <c:v>803</c:v>
                </c:pt>
                <c:pt idx="4016">
                  <c:v>803.2</c:v>
                </c:pt>
                <c:pt idx="4017">
                  <c:v>803.4</c:v>
                </c:pt>
                <c:pt idx="4018">
                  <c:v>803.6</c:v>
                </c:pt>
                <c:pt idx="4019">
                  <c:v>803.8</c:v>
                </c:pt>
                <c:pt idx="4020">
                  <c:v>804</c:v>
                </c:pt>
                <c:pt idx="4021">
                  <c:v>804.2</c:v>
                </c:pt>
                <c:pt idx="4022">
                  <c:v>804.4</c:v>
                </c:pt>
                <c:pt idx="4023">
                  <c:v>804.6</c:v>
                </c:pt>
                <c:pt idx="4024">
                  <c:v>804.8</c:v>
                </c:pt>
                <c:pt idx="4025">
                  <c:v>805</c:v>
                </c:pt>
                <c:pt idx="4026">
                  <c:v>805.2</c:v>
                </c:pt>
                <c:pt idx="4027">
                  <c:v>805.4</c:v>
                </c:pt>
                <c:pt idx="4028">
                  <c:v>805.6</c:v>
                </c:pt>
                <c:pt idx="4029">
                  <c:v>805.8</c:v>
                </c:pt>
                <c:pt idx="4030">
                  <c:v>806</c:v>
                </c:pt>
                <c:pt idx="4031">
                  <c:v>806.2</c:v>
                </c:pt>
                <c:pt idx="4032">
                  <c:v>806.4</c:v>
                </c:pt>
                <c:pt idx="4033">
                  <c:v>806.6</c:v>
                </c:pt>
                <c:pt idx="4034">
                  <c:v>806.8</c:v>
                </c:pt>
                <c:pt idx="4035">
                  <c:v>807</c:v>
                </c:pt>
                <c:pt idx="4036">
                  <c:v>807.2</c:v>
                </c:pt>
                <c:pt idx="4037">
                  <c:v>807.4</c:v>
                </c:pt>
                <c:pt idx="4038">
                  <c:v>807.6</c:v>
                </c:pt>
                <c:pt idx="4039">
                  <c:v>807.8</c:v>
                </c:pt>
                <c:pt idx="4040">
                  <c:v>808</c:v>
                </c:pt>
                <c:pt idx="4041">
                  <c:v>808.2</c:v>
                </c:pt>
                <c:pt idx="4042">
                  <c:v>808.4</c:v>
                </c:pt>
                <c:pt idx="4043">
                  <c:v>808.6</c:v>
                </c:pt>
                <c:pt idx="4044">
                  <c:v>808.8</c:v>
                </c:pt>
                <c:pt idx="4045">
                  <c:v>809</c:v>
                </c:pt>
                <c:pt idx="4046">
                  <c:v>809.2</c:v>
                </c:pt>
                <c:pt idx="4047">
                  <c:v>809.4</c:v>
                </c:pt>
                <c:pt idx="4048">
                  <c:v>809.6</c:v>
                </c:pt>
                <c:pt idx="4049">
                  <c:v>809.8</c:v>
                </c:pt>
                <c:pt idx="4050">
                  <c:v>810</c:v>
                </c:pt>
                <c:pt idx="4051">
                  <c:v>810.2</c:v>
                </c:pt>
                <c:pt idx="4052">
                  <c:v>810.4</c:v>
                </c:pt>
                <c:pt idx="4053">
                  <c:v>810.6</c:v>
                </c:pt>
                <c:pt idx="4054">
                  <c:v>810.8</c:v>
                </c:pt>
                <c:pt idx="4055">
                  <c:v>811</c:v>
                </c:pt>
                <c:pt idx="4056">
                  <c:v>811.2</c:v>
                </c:pt>
                <c:pt idx="4057">
                  <c:v>811.4</c:v>
                </c:pt>
                <c:pt idx="4058">
                  <c:v>811.6</c:v>
                </c:pt>
                <c:pt idx="4059">
                  <c:v>811.8</c:v>
                </c:pt>
                <c:pt idx="4060">
                  <c:v>812</c:v>
                </c:pt>
                <c:pt idx="4061">
                  <c:v>812.2</c:v>
                </c:pt>
                <c:pt idx="4062">
                  <c:v>812.4</c:v>
                </c:pt>
                <c:pt idx="4063">
                  <c:v>812.6</c:v>
                </c:pt>
                <c:pt idx="4064">
                  <c:v>812.8</c:v>
                </c:pt>
                <c:pt idx="4065">
                  <c:v>813</c:v>
                </c:pt>
                <c:pt idx="4066">
                  <c:v>813.2</c:v>
                </c:pt>
                <c:pt idx="4067">
                  <c:v>813.4</c:v>
                </c:pt>
                <c:pt idx="4068">
                  <c:v>813.6</c:v>
                </c:pt>
                <c:pt idx="4069">
                  <c:v>813.8</c:v>
                </c:pt>
                <c:pt idx="4070">
                  <c:v>814</c:v>
                </c:pt>
                <c:pt idx="4071">
                  <c:v>814.2</c:v>
                </c:pt>
                <c:pt idx="4072">
                  <c:v>814.4</c:v>
                </c:pt>
                <c:pt idx="4073">
                  <c:v>814.6</c:v>
                </c:pt>
                <c:pt idx="4074">
                  <c:v>814.8</c:v>
                </c:pt>
                <c:pt idx="4075">
                  <c:v>815</c:v>
                </c:pt>
                <c:pt idx="4076">
                  <c:v>815.2</c:v>
                </c:pt>
                <c:pt idx="4077">
                  <c:v>815.4</c:v>
                </c:pt>
                <c:pt idx="4078">
                  <c:v>815.6</c:v>
                </c:pt>
                <c:pt idx="4079">
                  <c:v>815.8</c:v>
                </c:pt>
                <c:pt idx="4080">
                  <c:v>816</c:v>
                </c:pt>
                <c:pt idx="4081">
                  <c:v>816.2</c:v>
                </c:pt>
                <c:pt idx="4082">
                  <c:v>816.4</c:v>
                </c:pt>
                <c:pt idx="4083">
                  <c:v>816.6</c:v>
                </c:pt>
                <c:pt idx="4084">
                  <c:v>816.8</c:v>
                </c:pt>
                <c:pt idx="4085">
                  <c:v>817</c:v>
                </c:pt>
                <c:pt idx="4086">
                  <c:v>817.2</c:v>
                </c:pt>
                <c:pt idx="4087">
                  <c:v>817.4</c:v>
                </c:pt>
                <c:pt idx="4088">
                  <c:v>817.6</c:v>
                </c:pt>
                <c:pt idx="4089">
                  <c:v>817.8</c:v>
                </c:pt>
                <c:pt idx="4090">
                  <c:v>818</c:v>
                </c:pt>
                <c:pt idx="4091">
                  <c:v>818.2</c:v>
                </c:pt>
                <c:pt idx="4092">
                  <c:v>818.4</c:v>
                </c:pt>
                <c:pt idx="4093">
                  <c:v>818.6</c:v>
                </c:pt>
                <c:pt idx="4094">
                  <c:v>818.8</c:v>
                </c:pt>
                <c:pt idx="4095">
                  <c:v>819</c:v>
                </c:pt>
                <c:pt idx="4096">
                  <c:v>819.2</c:v>
                </c:pt>
                <c:pt idx="4097">
                  <c:v>819.4</c:v>
                </c:pt>
                <c:pt idx="4098">
                  <c:v>819.6</c:v>
                </c:pt>
                <c:pt idx="4099">
                  <c:v>819.8</c:v>
                </c:pt>
                <c:pt idx="4100">
                  <c:v>820</c:v>
                </c:pt>
                <c:pt idx="4101">
                  <c:v>820.2</c:v>
                </c:pt>
                <c:pt idx="4102">
                  <c:v>820.4</c:v>
                </c:pt>
                <c:pt idx="4103">
                  <c:v>820.6</c:v>
                </c:pt>
                <c:pt idx="4104">
                  <c:v>820.8</c:v>
                </c:pt>
                <c:pt idx="4105">
                  <c:v>821</c:v>
                </c:pt>
                <c:pt idx="4106">
                  <c:v>821.2</c:v>
                </c:pt>
                <c:pt idx="4107">
                  <c:v>821.4</c:v>
                </c:pt>
                <c:pt idx="4108">
                  <c:v>821.6</c:v>
                </c:pt>
                <c:pt idx="4109">
                  <c:v>821.8</c:v>
                </c:pt>
                <c:pt idx="4110">
                  <c:v>822</c:v>
                </c:pt>
                <c:pt idx="4111">
                  <c:v>822.2</c:v>
                </c:pt>
                <c:pt idx="4112">
                  <c:v>822.4</c:v>
                </c:pt>
                <c:pt idx="4113">
                  <c:v>822.6</c:v>
                </c:pt>
                <c:pt idx="4114">
                  <c:v>822.8</c:v>
                </c:pt>
                <c:pt idx="4115">
                  <c:v>823</c:v>
                </c:pt>
                <c:pt idx="4116">
                  <c:v>823.2</c:v>
                </c:pt>
                <c:pt idx="4117">
                  <c:v>823.4</c:v>
                </c:pt>
                <c:pt idx="4118">
                  <c:v>823.6</c:v>
                </c:pt>
                <c:pt idx="4119">
                  <c:v>823.8</c:v>
                </c:pt>
                <c:pt idx="4120">
                  <c:v>824</c:v>
                </c:pt>
                <c:pt idx="4121">
                  <c:v>824.2</c:v>
                </c:pt>
                <c:pt idx="4122">
                  <c:v>824.4</c:v>
                </c:pt>
                <c:pt idx="4123">
                  <c:v>824.6</c:v>
                </c:pt>
                <c:pt idx="4124">
                  <c:v>824.8</c:v>
                </c:pt>
                <c:pt idx="4125">
                  <c:v>825</c:v>
                </c:pt>
                <c:pt idx="4126">
                  <c:v>825.2</c:v>
                </c:pt>
                <c:pt idx="4127">
                  <c:v>825.4</c:v>
                </c:pt>
                <c:pt idx="4128">
                  <c:v>825.6</c:v>
                </c:pt>
                <c:pt idx="4129">
                  <c:v>825.8</c:v>
                </c:pt>
                <c:pt idx="4130">
                  <c:v>826</c:v>
                </c:pt>
                <c:pt idx="4131">
                  <c:v>826.2</c:v>
                </c:pt>
                <c:pt idx="4132">
                  <c:v>826.4</c:v>
                </c:pt>
                <c:pt idx="4133">
                  <c:v>826.6</c:v>
                </c:pt>
                <c:pt idx="4134">
                  <c:v>826.8</c:v>
                </c:pt>
                <c:pt idx="4135">
                  <c:v>827</c:v>
                </c:pt>
                <c:pt idx="4136">
                  <c:v>827.2</c:v>
                </c:pt>
                <c:pt idx="4137">
                  <c:v>827.4</c:v>
                </c:pt>
                <c:pt idx="4138">
                  <c:v>827.6</c:v>
                </c:pt>
                <c:pt idx="4139">
                  <c:v>827.8</c:v>
                </c:pt>
                <c:pt idx="4140">
                  <c:v>828</c:v>
                </c:pt>
                <c:pt idx="4141">
                  <c:v>828.2</c:v>
                </c:pt>
                <c:pt idx="4142">
                  <c:v>828.4</c:v>
                </c:pt>
                <c:pt idx="4143">
                  <c:v>828.6</c:v>
                </c:pt>
                <c:pt idx="4144">
                  <c:v>828.8</c:v>
                </c:pt>
                <c:pt idx="4145">
                  <c:v>829</c:v>
                </c:pt>
                <c:pt idx="4146">
                  <c:v>829.2</c:v>
                </c:pt>
                <c:pt idx="4147">
                  <c:v>829.4</c:v>
                </c:pt>
                <c:pt idx="4148">
                  <c:v>829.6</c:v>
                </c:pt>
                <c:pt idx="4149">
                  <c:v>829.8</c:v>
                </c:pt>
                <c:pt idx="4150">
                  <c:v>830</c:v>
                </c:pt>
                <c:pt idx="4151">
                  <c:v>830.2</c:v>
                </c:pt>
                <c:pt idx="4152">
                  <c:v>830.4</c:v>
                </c:pt>
                <c:pt idx="4153">
                  <c:v>830.6</c:v>
                </c:pt>
                <c:pt idx="4154">
                  <c:v>830.8</c:v>
                </c:pt>
                <c:pt idx="4155">
                  <c:v>831</c:v>
                </c:pt>
                <c:pt idx="4156">
                  <c:v>831.2</c:v>
                </c:pt>
                <c:pt idx="4157">
                  <c:v>831.4</c:v>
                </c:pt>
                <c:pt idx="4158">
                  <c:v>831.6</c:v>
                </c:pt>
                <c:pt idx="4159">
                  <c:v>831.8</c:v>
                </c:pt>
                <c:pt idx="4160">
                  <c:v>832</c:v>
                </c:pt>
                <c:pt idx="4161">
                  <c:v>832.2</c:v>
                </c:pt>
                <c:pt idx="4162">
                  <c:v>832.4</c:v>
                </c:pt>
                <c:pt idx="4163">
                  <c:v>832.6</c:v>
                </c:pt>
                <c:pt idx="4164">
                  <c:v>832.8</c:v>
                </c:pt>
                <c:pt idx="4165">
                  <c:v>833</c:v>
                </c:pt>
                <c:pt idx="4166">
                  <c:v>833.2</c:v>
                </c:pt>
                <c:pt idx="4167">
                  <c:v>833.4</c:v>
                </c:pt>
                <c:pt idx="4168">
                  <c:v>833.6</c:v>
                </c:pt>
                <c:pt idx="4169">
                  <c:v>833.8</c:v>
                </c:pt>
                <c:pt idx="4170">
                  <c:v>834</c:v>
                </c:pt>
                <c:pt idx="4171">
                  <c:v>834.2</c:v>
                </c:pt>
                <c:pt idx="4172">
                  <c:v>834.4</c:v>
                </c:pt>
                <c:pt idx="4173">
                  <c:v>834.6</c:v>
                </c:pt>
                <c:pt idx="4174">
                  <c:v>834.8</c:v>
                </c:pt>
                <c:pt idx="4175">
                  <c:v>835</c:v>
                </c:pt>
                <c:pt idx="4176">
                  <c:v>835.2</c:v>
                </c:pt>
                <c:pt idx="4177">
                  <c:v>835.4</c:v>
                </c:pt>
                <c:pt idx="4178">
                  <c:v>835.6</c:v>
                </c:pt>
                <c:pt idx="4179">
                  <c:v>835.8</c:v>
                </c:pt>
                <c:pt idx="4180">
                  <c:v>836</c:v>
                </c:pt>
                <c:pt idx="4181">
                  <c:v>836.2</c:v>
                </c:pt>
                <c:pt idx="4182">
                  <c:v>836.4</c:v>
                </c:pt>
                <c:pt idx="4183">
                  <c:v>836.6</c:v>
                </c:pt>
                <c:pt idx="4184">
                  <c:v>836.8</c:v>
                </c:pt>
                <c:pt idx="4185">
                  <c:v>837</c:v>
                </c:pt>
                <c:pt idx="4186">
                  <c:v>837.2</c:v>
                </c:pt>
                <c:pt idx="4187">
                  <c:v>837.4</c:v>
                </c:pt>
                <c:pt idx="4188">
                  <c:v>837.6</c:v>
                </c:pt>
                <c:pt idx="4189">
                  <c:v>837.8</c:v>
                </c:pt>
                <c:pt idx="4190">
                  <c:v>838</c:v>
                </c:pt>
                <c:pt idx="4191">
                  <c:v>838.2</c:v>
                </c:pt>
                <c:pt idx="4192">
                  <c:v>838.4</c:v>
                </c:pt>
                <c:pt idx="4193">
                  <c:v>838.6</c:v>
                </c:pt>
                <c:pt idx="4194">
                  <c:v>838.8</c:v>
                </c:pt>
                <c:pt idx="4195">
                  <c:v>839</c:v>
                </c:pt>
                <c:pt idx="4196">
                  <c:v>839.2</c:v>
                </c:pt>
                <c:pt idx="4197">
                  <c:v>839.4</c:v>
                </c:pt>
                <c:pt idx="4198">
                  <c:v>839.6</c:v>
                </c:pt>
                <c:pt idx="4199">
                  <c:v>839.8</c:v>
                </c:pt>
                <c:pt idx="4200">
                  <c:v>840</c:v>
                </c:pt>
                <c:pt idx="4201">
                  <c:v>840.2</c:v>
                </c:pt>
                <c:pt idx="4202">
                  <c:v>840.4</c:v>
                </c:pt>
                <c:pt idx="4203">
                  <c:v>840.6</c:v>
                </c:pt>
                <c:pt idx="4204">
                  <c:v>840.8</c:v>
                </c:pt>
                <c:pt idx="4205">
                  <c:v>841</c:v>
                </c:pt>
                <c:pt idx="4206">
                  <c:v>841.2</c:v>
                </c:pt>
                <c:pt idx="4207">
                  <c:v>841.4</c:v>
                </c:pt>
                <c:pt idx="4208">
                  <c:v>841.6</c:v>
                </c:pt>
                <c:pt idx="4209">
                  <c:v>841.8</c:v>
                </c:pt>
                <c:pt idx="4210">
                  <c:v>842</c:v>
                </c:pt>
                <c:pt idx="4211">
                  <c:v>842.2</c:v>
                </c:pt>
                <c:pt idx="4212">
                  <c:v>842.4</c:v>
                </c:pt>
                <c:pt idx="4213">
                  <c:v>842.6</c:v>
                </c:pt>
                <c:pt idx="4214">
                  <c:v>842.8</c:v>
                </c:pt>
                <c:pt idx="4215">
                  <c:v>843</c:v>
                </c:pt>
                <c:pt idx="4216">
                  <c:v>843.2</c:v>
                </c:pt>
                <c:pt idx="4217">
                  <c:v>843.4</c:v>
                </c:pt>
                <c:pt idx="4218">
                  <c:v>843.6</c:v>
                </c:pt>
                <c:pt idx="4219">
                  <c:v>843.8</c:v>
                </c:pt>
                <c:pt idx="4220">
                  <c:v>844</c:v>
                </c:pt>
                <c:pt idx="4221">
                  <c:v>844.2</c:v>
                </c:pt>
                <c:pt idx="4222">
                  <c:v>844.4</c:v>
                </c:pt>
                <c:pt idx="4223">
                  <c:v>844.6</c:v>
                </c:pt>
                <c:pt idx="4224">
                  <c:v>844.8</c:v>
                </c:pt>
                <c:pt idx="4225">
                  <c:v>845</c:v>
                </c:pt>
                <c:pt idx="4226">
                  <c:v>845.2</c:v>
                </c:pt>
                <c:pt idx="4227">
                  <c:v>845.4</c:v>
                </c:pt>
                <c:pt idx="4228">
                  <c:v>845.6</c:v>
                </c:pt>
                <c:pt idx="4229">
                  <c:v>845.8</c:v>
                </c:pt>
                <c:pt idx="4230">
                  <c:v>846</c:v>
                </c:pt>
                <c:pt idx="4231">
                  <c:v>846.2</c:v>
                </c:pt>
                <c:pt idx="4232">
                  <c:v>846.4</c:v>
                </c:pt>
                <c:pt idx="4233">
                  <c:v>846.6</c:v>
                </c:pt>
                <c:pt idx="4234">
                  <c:v>846.8</c:v>
                </c:pt>
                <c:pt idx="4235">
                  <c:v>847</c:v>
                </c:pt>
                <c:pt idx="4236">
                  <c:v>847.2</c:v>
                </c:pt>
                <c:pt idx="4237">
                  <c:v>847.4</c:v>
                </c:pt>
                <c:pt idx="4238">
                  <c:v>847.6</c:v>
                </c:pt>
                <c:pt idx="4239">
                  <c:v>847.8</c:v>
                </c:pt>
                <c:pt idx="4240">
                  <c:v>848</c:v>
                </c:pt>
                <c:pt idx="4241">
                  <c:v>848.2</c:v>
                </c:pt>
                <c:pt idx="4242">
                  <c:v>848.4</c:v>
                </c:pt>
                <c:pt idx="4243">
                  <c:v>848.6</c:v>
                </c:pt>
                <c:pt idx="4244">
                  <c:v>848.8</c:v>
                </c:pt>
                <c:pt idx="4245">
                  <c:v>849</c:v>
                </c:pt>
                <c:pt idx="4246">
                  <c:v>849.2</c:v>
                </c:pt>
                <c:pt idx="4247">
                  <c:v>849.4</c:v>
                </c:pt>
                <c:pt idx="4248">
                  <c:v>849.6</c:v>
                </c:pt>
                <c:pt idx="4249">
                  <c:v>849.8</c:v>
                </c:pt>
                <c:pt idx="4250">
                  <c:v>850</c:v>
                </c:pt>
                <c:pt idx="4251">
                  <c:v>850.2</c:v>
                </c:pt>
                <c:pt idx="4252">
                  <c:v>850.4</c:v>
                </c:pt>
                <c:pt idx="4253">
                  <c:v>850.6</c:v>
                </c:pt>
                <c:pt idx="4254">
                  <c:v>850.8</c:v>
                </c:pt>
                <c:pt idx="4255">
                  <c:v>851</c:v>
                </c:pt>
                <c:pt idx="4256">
                  <c:v>851.2</c:v>
                </c:pt>
                <c:pt idx="4257">
                  <c:v>851.4</c:v>
                </c:pt>
                <c:pt idx="4258">
                  <c:v>851.6</c:v>
                </c:pt>
                <c:pt idx="4259">
                  <c:v>851.8</c:v>
                </c:pt>
                <c:pt idx="4260">
                  <c:v>852</c:v>
                </c:pt>
                <c:pt idx="4261">
                  <c:v>852.2</c:v>
                </c:pt>
                <c:pt idx="4262">
                  <c:v>852.4</c:v>
                </c:pt>
                <c:pt idx="4263">
                  <c:v>852.6</c:v>
                </c:pt>
                <c:pt idx="4264">
                  <c:v>852.8</c:v>
                </c:pt>
                <c:pt idx="4265">
                  <c:v>853</c:v>
                </c:pt>
                <c:pt idx="4266">
                  <c:v>853.2</c:v>
                </c:pt>
                <c:pt idx="4267">
                  <c:v>853.4</c:v>
                </c:pt>
                <c:pt idx="4268">
                  <c:v>853.6</c:v>
                </c:pt>
                <c:pt idx="4269">
                  <c:v>853.8</c:v>
                </c:pt>
                <c:pt idx="4270">
                  <c:v>854</c:v>
                </c:pt>
                <c:pt idx="4271">
                  <c:v>854.2</c:v>
                </c:pt>
                <c:pt idx="4272">
                  <c:v>854.4</c:v>
                </c:pt>
                <c:pt idx="4273">
                  <c:v>854.6</c:v>
                </c:pt>
                <c:pt idx="4274">
                  <c:v>854.8</c:v>
                </c:pt>
                <c:pt idx="4275">
                  <c:v>855</c:v>
                </c:pt>
                <c:pt idx="4276">
                  <c:v>855.2</c:v>
                </c:pt>
                <c:pt idx="4277">
                  <c:v>855.4</c:v>
                </c:pt>
                <c:pt idx="4278">
                  <c:v>855.6</c:v>
                </c:pt>
                <c:pt idx="4279">
                  <c:v>855.8</c:v>
                </c:pt>
                <c:pt idx="4280">
                  <c:v>856</c:v>
                </c:pt>
                <c:pt idx="4281">
                  <c:v>856.2</c:v>
                </c:pt>
                <c:pt idx="4282">
                  <c:v>856.4</c:v>
                </c:pt>
                <c:pt idx="4283">
                  <c:v>856.6</c:v>
                </c:pt>
                <c:pt idx="4284">
                  <c:v>856.8</c:v>
                </c:pt>
                <c:pt idx="4285">
                  <c:v>857</c:v>
                </c:pt>
                <c:pt idx="4286">
                  <c:v>857.2</c:v>
                </c:pt>
                <c:pt idx="4287">
                  <c:v>857.4</c:v>
                </c:pt>
                <c:pt idx="4288">
                  <c:v>857.6</c:v>
                </c:pt>
                <c:pt idx="4289">
                  <c:v>857.8</c:v>
                </c:pt>
                <c:pt idx="4290">
                  <c:v>858</c:v>
                </c:pt>
                <c:pt idx="4291">
                  <c:v>858.2</c:v>
                </c:pt>
                <c:pt idx="4292">
                  <c:v>858.4</c:v>
                </c:pt>
                <c:pt idx="4293">
                  <c:v>858.6</c:v>
                </c:pt>
                <c:pt idx="4294">
                  <c:v>858.8</c:v>
                </c:pt>
                <c:pt idx="4295">
                  <c:v>859</c:v>
                </c:pt>
                <c:pt idx="4296">
                  <c:v>859.2</c:v>
                </c:pt>
                <c:pt idx="4297">
                  <c:v>859.4</c:v>
                </c:pt>
                <c:pt idx="4298">
                  <c:v>859.6</c:v>
                </c:pt>
                <c:pt idx="4299">
                  <c:v>859.8</c:v>
                </c:pt>
                <c:pt idx="4300">
                  <c:v>860</c:v>
                </c:pt>
                <c:pt idx="4301">
                  <c:v>860.2</c:v>
                </c:pt>
                <c:pt idx="4302">
                  <c:v>860.4</c:v>
                </c:pt>
                <c:pt idx="4303">
                  <c:v>860.6</c:v>
                </c:pt>
                <c:pt idx="4304">
                  <c:v>860.8</c:v>
                </c:pt>
                <c:pt idx="4305">
                  <c:v>861</c:v>
                </c:pt>
                <c:pt idx="4306">
                  <c:v>861.2</c:v>
                </c:pt>
                <c:pt idx="4307">
                  <c:v>861.4</c:v>
                </c:pt>
                <c:pt idx="4308">
                  <c:v>861.6</c:v>
                </c:pt>
                <c:pt idx="4309">
                  <c:v>861.8</c:v>
                </c:pt>
                <c:pt idx="4310">
                  <c:v>862</c:v>
                </c:pt>
                <c:pt idx="4311">
                  <c:v>862.2</c:v>
                </c:pt>
                <c:pt idx="4312">
                  <c:v>862.4</c:v>
                </c:pt>
                <c:pt idx="4313">
                  <c:v>862.6</c:v>
                </c:pt>
                <c:pt idx="4314">
                  <c:v>862.8</c:v>
                </c:pt>
                <c:pt idx="4315">
                  <c:v>863</c:v>
                </c:pt>
                <c:pt idx="4316">
                  <c:v>863.2</c:v>
                </c:pt>
                <c:pt idx="4317">
                  <c:v>863.4</c:v>
                </c:pt>
                <c:pt idx="4318">
                  <c:v>863.6</c:v>
                </c:pt>
                <c:pt idx="4319">
                  <c:v>863.8</c:v>
                </c:pt>
                <c:pt idx="4320">
                  <c:v>864</c:v>
                </c:pt>
                <c:pt idx="4321">
                  <c:v>864.2</c:v>
                </c:pt>
                <c:pt idx="4322">
                  <c:v>864.4</c:v>
                </c:pt>
                <c:pt idx="4323">
                  <c:v>864.6</c:v>
                </c:pt>
                <c:pt idx="4324">
                  <c:v>864.8</c:v>
                </c:pt>
                <c:pt idx="4325">
                  <c:v>865</c:v>
                </c:pt>
                <c:pt idx="4326">
                  <c:v>865.2</c:v>
                </c:pt>
                <c:pt idx="4327">
                  <c:v>865.4</c:v>
                </c:pt>
                <c:pt idx="4328">
                  <c:v>865.6</c:v>
                </c:pt>
                <c:pt idx="4329">
                  <c:v>865.8</c:v>
                </c:pt>
                <c:pt idx="4330">
                  <c:v>866</c:v>
                </c:pt>
                <c:pt idx="4331">
                  <c:v>866.2</c:v>
                </c:pt>
                <c:pt idx="4332">
                  <c:v>866.4</c:v>
                </c:pt>
                <c:pt idx="4333">
                  <c:v>866.6</c:v>
                </c:pt>
                <c:pt idx="4334">
                  <c:v>866.8</c:v>
                </c:pt>
                <c:pt idx="4335">
                  <c:v>867</c:v>
                </c:pt>
                <c:pt idx="4336">
                  <c:v>867.2</c:v>
                </c:pt>
                <c:pt idx="4337">
                  <c:v>867.4</c:v>
                </c:pt>
                <c:pt idx="4338">
                  <c:v>867.6</c:v>
                </c:pt>
                <c:pt idx="4339">
                  <c:v>867.8</c:v>
                </c:pt>
                <c:pt idx="4340">
                  <c:v>868</c:v>
                </c:pt>
                <c:pt idx="4341">
                  <c:v>868.2</c:v>
                </c:pt>
                <c:pt idx="4342">
                  <c:v>868.4</c:v>
                </c:pt>
                <c:pt idx="4343">
                  <c:v>868.6</c:v>
                </c:pt>
                <c:pt idx="4344">
                  <c:v>868.8</c:v>
                </c:pt>
                <c:pt idx="4345">
                  <c:v>869</c:v>
                </c:pt>
                <c:pt idx="4346">
                  <c:v>869.2</c:v>
                </c:pt>
                <c:pt idx="4347">
                  <c:v>869.4</c:v>
                </c:pt>
                <c:pt idx="4348">
                  <c:v>869.6</c:v>
                </c:pt>
                <c:pt idx="4349">
                  <c:v>869.8</c:v>
                </c:pt>
                <c:pt idx="4350">
                  <c:v>870</c:v>
                </c:pt>
                <c:pt idx="4351">
                  <c:v>870.2</c:v>
                </c:pt>
                <c:pt idx="4352">
                  <c:v>870.4</c:v>
                </c:pt>
                <c:pt idx="4353">
                  <c:v>870.6</c:v>
                </c:pt>
                <c:pt idx="4354">
                  <c:v>870.8</c:v>
                </c:pt>
                <c:pt idx="4355">
                  <c:v>871</c:v>
                </c:pt>
                <c:pt idx="4356">
                  <c:v>871.2</c:v>
                </c:pt>
                <c:pt idx="4357">
                  <c:v>871.4</c:v>
                </c:pt>
                <c:pt idx="4358">
                  <c:v>871.6</c:v>
                </c:pt>
                <c:pt idx="4359">
                  <c:v>871.8</c:v>
                </c:pt>
                <c:pt idx="4360">
                  <c:v>872</c:v>
                </c:pt>
                <c:pt idx="4361">
                  <c:v>872.2</c:v>
                </c:pt>
                <c:pt idx="4362">
                  <c:v>872.4</c:v>
                </c:pt>
                <c:pt idx="4363">
                  <c:v>872.6</c:v>
                </c:pt>
                <c:pt idx="4364">
                  <c:v>872.8</c:v>
                </c:pt>
                <c:pt idx="4365">
                  <c:v>873</c:v>
                </c:pt>
                <c:pt idx="4366">
                  <c:v>873.2</c:v>
                </c:pt>
                <c:pt idx="4367">
                  <c:v>873.4</c:v>
                </c:pt>
                <c:pt idx="4368">
                  <c:v>873.6</c:v>
                </c:pt>
                <c:pt idx="4369">
                  <c:v>873.8</c:v>
                </c:pt>
                <c:pt idx="4370">
                  <c:v>874</c:v>
                </c:pt>
                <c:pt idx="4371">
                  <c:v>874.2</c:v>
                </c:pt>
                <c:pt idx="4372">
                  <c:v>874.4</c:v>
                </c:pt>
                <c:pt idx="4373">
                  <c:v>874.6</c:v>
                </c:pt>
                <c:pt idx="4374">
                  <c:v>874.8</c:v>
                </c:pt>
                <c:pt idx="4375">
                  <c:v>875</c:v>
                </c:pt>
                <c:pt idx="4376">
                  <c:v>875.2</c:v>
                </c:pt>
                <c:pt idx="4377">
                  <c:v>875.4</c:v>
                </c:pt>
                <c:pt idx="4378">
                  <c:v>875.6</c:v>
                </c:pt>
                <c:pt idx="4379">
                  <c:v>875.8</c:v>
                </c:pt>
                <c:pt idx="4380">
                  <c:v>876</c:v>
                </c:pt>
                <c:pt idx="4381">
                  <c:v>876.2</c:v>
                </c:pt>
                <c:pt idx="4382">
                  <c:v>876.4</c:v>
                </c:pt>
                <c:pt idx="4383">
                  <c:v>876.6</c:v>
                </c:pt>
                <c:pt idx="4384">
                  <c:v>876.8</c:v>
                </c:pt>
                <c:pt idx="4385">
                  <c:v>877</c:v>
                </c:pt>
                <c:pt idx="4386">
                  <c:v>877.2</c:v>
                </c:pt>
                <c:pt idx="4387">
                  <c:v>877.4</c:v>
                </c:pt>
                <c:pt idx="4388">
                  <c:v>877.6</c:v>
                </c:pt>
                <c:pt idx="4389">
                  <c:v>877.8</c:v>
                </c:pt>
                <c:pt idx="4390">
                  <c:v>878</c:v>
                </c:pt>
                <c:pt idx="4391">
                  <c:v>878.2</c:v>
                </c:pt>
                <c:pt idx="4392">
                  <c:v>878.4</c:v>
                </c:pt>
                <c:pt idx="4393">
                  <c:v>878.6</c:v>
                </c:pt>
                <c:pt idx="4394">
                  <c:v>878.8</c:v>
                </c:pt>
                <c:pt idx="4395">
                  <c:v>879</c:v>
                </c:pt>
                <c:pt idx="4396">
                  <c:v>879.2</c:v>
                </c:pt>
                <c:pt idx="4397">
                  <c:v>879.4</c:v>
                </c:pt>
                <c:pt idx="4398">
                  <c:v>879.6</c:v>
                </c:pt>
                <c:pt idx="4399">
                  <c:v>879.8</c:v>
                </c:pt>
                <c:pt idx="4400">
                  <c:v>880</c:v>
                </c:pt>
                <c:pt idx="4401">
                  <c:v>880.2</c:v>
                </c:pt>
                <c:pt idx="4402">
                  <c:v>880.4</c:v>
                </c:pt>
                <c:pt idx="4403">
                  <c:v>880.6</c:v>
                </c:pt>
                <c:pt idx="4404">
                  <c:v>880.8</c:v>
                </c:pt>
                <c:pt idx="4405">
                  <c:v>881</c:v>
                </c:pt>
                <c:pt idx="4406">
                  <c:v>881.2</c:v>
                </c:pt>
                <c:pt idx="4407">
                  <c:v>881.4</c:v>
                </c:pt>
                <c:pt idx="4408">
                  <c:v>881.6</c:v>
                </c:pt>
                <c:pt idx="4409">
                  <c:v>881.8</c:v>
                </c:pt>
                <c:pt idx="4410">
                  <c:v>882</c:v>
                </c:pt>
                <c:pt idx="4411">
                  <c:v>882.2</c:v>
                </c:pt>
                <c:pt idx="4412">
                  <c:v>882.4</c:v>
                </c:pt>
                <c:pt idx="4413">
                  <c:v>882.6</c:v>
                </c:pt>
                <c:pt idx="4414">
                  <c:v>882.8</c:v>
                </c:pt>
                <c:pt idx="4415">
                  <c:v>883</c:v>
                </c:pt>
                <c:pt idx="4416">
                  <c:v>883.2</c:v>
                </c:pt>
                <c:pt idx="4417">
                  <c:v>883.4</c:v>
                </c:pt>
                <c:pt idx="4418">
                  <c:v>883.6</c:v>
                </c:pt>
                <c:pt idx="4419">
                  <c:v>883.8</c:v>
                </c:pt>
                <c:pt idx="4420">
                  <c:v>884</c:v>
                </c:pt>
                <c:pt idx="4421">
                  <c:v>884.2</c:v>
                </c:pt>
                <c:pt idx="4422">
                  <c:v>884.4</c:v>
                </c:pt>
                <c:pt idx="4423">
                  <c:v>884.6</c:v>
                </c:pt>
                <c:pt idx="4424">
                  <c:v>884.8</c:v>
                </c:pt>
                <c:pt idx="4425">
                  <c:v>885</c:v>
                </c:pt>
                <c:pt idx="4426">
                  <c:v>885.2</c:v>
                </c:pt>
                <c:pt idx="4427">
                  <c:v>885.4</c:v>
                </c:pt>
                <c:pt idx="4428">
                  <c:v>885.6</c:v>
                </c:pt>
                <c:pt idx="4429">
                  <c:v>885.8</c:v>
                </c:pt>
                <c:pt idx="4430">
                  <c:v>886</c:v>
                </c:pt>
                <c:pt idx="4431">
                  <c:v>886.2</c:v>
                </c:pt>
                <c:pt idx="4432">
                  <c:v>886.4</c:v>
                </c:pt>
                <c:pt idx="4433">
                  <c:v>886.6</c:v>
                </c:pt>
                <c:pt idx="4434">
                  <c:v>886.8</c:v>
                </c:pt>
                <c:pt idx="4435">
                  <c:v>887</c:v>
                </c:pt>
                <c:pt idx="4436">
                  <c:v>887.2</c:v>
                </c:pt>
                <c:pt idx="4437">
                  <c:v>887.4</c:v>
                </c:pt>
                <c:pt idx="4438">
                  <c:v>887.6</c:v>
                </c:pt>
                <c:pt idx="4439">
                  <c:v>887.8</c:v>
                </c:pt>
                <c:pt idx="4440">
                  <c:v>888</c:v>
                </c:pt>
                <c:pt idx="4441">
                  <c:v>888.2</c:v>
                </c:pt>
                <c:pt idx="4442">
                  <c:v>888.4</c:v>
                </c:pt>
                <c:pt idx="4443">
                  <c:v>888.6</c:v>
                </c:pt>
                <c:pt idx="4444">
                  <c:v>888.8</c:v>
                </c:pt>
                <c:pt idx="4445">
                  <c:v>889</c:v>
                </c:pt>
                <c:pt idx="4446">
                  <c:v>889.2</c:v>
                </c:pt>
                <c:pt idx="4447">
                  <c:v>889.4</c:v>
                </c:pt>
                <c:pt idx="4448">
                  <c:v>889.6</c:v>
                </c:pt>
                <c:pt idx="4449">
                  <c:v>889.8</c:v>
                </c:pt>
                <c:pt idx="4450">
                  <c:v>890</c:v>
                </c:pt>
                <c:pt idx="4451">
                  <c:v>890.2</c:v>
                </c:pt>
                <c:pt idx="4452">
                  <c:v>890.4</c:v>
                </c:pt>
                <c:pt idx="4453">
                  <c:v>890.6</c:v>
                </c:pt>
                <c:pt idx="4454">
                  <c:v>890.8</c:v>
                </c:pt>
                <c:pt idx="4455">
                  <c:v>891</c:v>
                </c:pt>
                <c:pt idx="4456">
                  <c:v>891.2</c:v>
                </c:pt>
                <c:pt idx="4457">
                  <c:v>891.4</c:v>
                </c:pt>
                <c:pt idx="4458">
                  <c:v>891.6</c:v>
                </c:pt>
                <c:pt idx="4459">
                  <c:v>891.8</c:v>
                </c:pt>
                <c:pt idx="4460">
                  <c:v>892</c:v>
                </c:pt>
                <c:pt idx="4461">
                  <c:v>892.2</c:v>
                </c:pt>
                <c:pt idx="4462">
                  <c:v>892.4</c:v>
                </c:pt>
                <c:pt idx="4463">
                  <c:v>892.6</c:v>
                </c:pt>
                <c:pt idx="4464">
                  <c:v>892.8</c:v>
                </c:pt>
                <c:pt idx="4465">
                  <c:v>893</c:v>
                </c:pt>
                <c:pt idx="4466">
                  <c:v>893.2</c:v>
                </c:pt>
                <c:pt idx="4467">
                  <c:v>893.4</c:v>
                </c:pt>
                <c:pt idx="4468">
                  <c:v>893.6</c:v>
                </c:pt>
                <c:pt idx="4469">
                  <c:v>893.8</c:v>
                </c:pt>
                <c:pt idx="4470">
                  <c:v>894</c:v>
                </c:pt>
                <c:pt idx="4471">
                  <c:v>894.2</c:v>
                </c:pt>
                <c:pt idx="4472">
                  <c:v>894.4</c:v>
                </c:pt>
                <c:pt idx="4473">
                  <c:v>894.6</c:v>
                </c:pt>
                <c:pt idx="4474">
                  <c:v>894.8</c:v>
                </c:pt>
                <c:pt idx="4475">
                  <c:v>895</c:v>
                </c:pt>
                <c:pt idx="4476">
                  <c:v>895.2</c:v>
                </c:pt>
                <c:pt idx="4477">
                  <c:v>895.4</c:v>
                </c:pt>
                <c:pt idx="4478">
                  <c:v>895.6</c:v>
                </c:pt>
                <c:pt idx="4479">
                  <c:v>895.8</c:v>
                </c:pt>
                <c:pt idx="4480">
                  <c:v>896</c:v>
                </c:pt>
                <c:pt idx="4481">
                  <c:v>896.2</c:v>
                </c:pt>
                <c:pt idx="4482">
                  <c:v>896.4</c:v>
                </c:pt>
                <c:pt idx="4483">
                  <c:v>896.6</c:v>
                </c:pt>
                <c:pt idx="4484">
                  <c:v>896.8</c:v>
                </c:pt>
                <c:pt idx="4485">
                  <c:v>897</c:v>
                </c:pt>
                <c:pt idx="4486">
                  <c:v>897.2</c:v>
                </c:pt>
                <c:pt idx="4487">
                  <c:v>897.4</c:v>
                </c:pt>
                <c:pt idx="4488">
                  <c:v>897.6</c:v>
                </c:pt>
                <c:pt idx="4489">
                  <c:v>897.8</c:v>
                </c:pt>
                <c:pt idx="4490">
                  <c:v>898</c:v>
                </c:pt>
                <c:pt idx="4491">
                  <c:v>898.2</c:v>
                </c:pt>
                <c:pt idx="4492">
                  <c:v>898.4</c:v>
                </c:pt>
                <c:pt idx="4493">
                  <c:v>898.6</c:v>
                </c:pt>
                <c:pt idx="4494">
                  <c:v>898.8</c:v>
                </c:pt>
                <c:pt idx="4495">
                  <c:v>899</c:v>
                </c:pt>
                <c:pt idx="4496">
                  <c:v>899.2</c:v>
                </c:pt>
                <c:pt idx="4497">
                  <c:v>899.4</c:v>
                </c:pt>
                <c:pt idx="4498">
                  <c:v>899.6</c:v>
                </c:pt>
                <c:pt idx="4499">
                  <c:v>899.8</c:v>
                </c:pt>
                <c:pt idx="4500">
                  <c:v>900</c:v>
                </c:pt>
                <c:pt idx="4501">
                  <c:v>900.2</c:v>
                </c:pt>
                <c:pt idx="4502">
                  <c:v>900.4</c:v>
                </c:pt>
                <c:pt idx="4503">
                  <c:v>900.6</c:v>
                </c:pt>
                <c:pt idx="4504">
                  <c:v>900.8</c:v>
                </c:pt>
                <c:pt idx="4505">
                  <c:v>901</c:v>
                </c:pt>
                <c:pt idx="4506">
                  <c:v>901.2</c:v>
                </c:pt>
                <c:pt idx="4507">
                  <c:v>901.4</c:v>
                </c:pt>
                <c:pt idx="4508">
                  <c:v>901.6</c:v>
                </c:pt>
                <c:pt idx="4509">
                  <c:v>901.8</c:v>
                </c:pt>
                <c:pt idx="4510">
                  <c:v>902</c:v>
                </c:pt>
                <c:pt idx="4511">
                  <c:v>902.2</c:v>
                </c:pt>
                <c:pt idx="4512">
                  <c:v>902.4</c:v>
                </c:pt>
                <c:pt idx="4513">
                  <c:v>902.6</c:v>
                </c:pt>
                <c:pt idx="4514">
                  <c:v>902.8</c:v>
                </c:pt>
                <c:pt idx="4515">
                  <c:v>903</c:v>
                </c:pt>
                <c:pt idx="4516">
                  <c:v>903.2</c:v>
                </c:pt>
                <c:pt idx="4517">
                  <c:v>903.4</c:v>
                </c:pt>
                <c:pt idx="4518">
                  <c:v>903.6</c:v>
                </c:pt>
                <c:pt idx="4519">
                  <c:v>903.8</c:v>
                </c:pt>
                <c:pt idx="4520">
                  <c:v>904</c:v>
                </c:pt>
                <c:pt idx="4521">
                  <c:v>904.2</c:v>
                </c:pt>
                <c:pt idx="4522">
                  <c:v>904.4</c:v>
                </c:pt>
                <c:pt idx="4523">
                  <c:v>904.6</c:v>
                </c:pt>
                <c:pt idx="4524">
                  <c:v>904.8</c:v>
                </c:pt>
                <c:pt idx="4525">
                  <c:v>905</c:v>
                </c:pt>
                <c:pt idx="4526">
                  <c:v>905.2</c:v>
                </c:pt>
                <c:pt idx="4527">
                  <c:v>905.4</c:v>
                </c:pt>
                <c:pt idx="4528">
                  <c:v>905.6</c:v>
                </c:pt>
                <c:pt idx="4529">
                  <c:v>905.8</c:v>
                </c:pt>
                <c:pt idx="4530">
                  <c:v>906</c:v>
                </c:pt>
                <c:pt idx="4531">
                  <c:v>906.2</c:v>
                </c:pt>
                <c:pt idx="4532">
                  <c:v>906.4</c:v>
                </c:pt>
                <c:pt idx="4533">
                  <c:v>906.6</c:v>
                </c:pt>
                <c:pt idx="4534">
                  <c:v>906.8</c:v>
                </c:pt>
                <c:pt idx="4535">
                  <c:v>907</c:v>
                </c:pt>
                <c:pt idx="4536">
                  <c:v>907.2</c:v>
                </c:pt>
                <c:pt idx="4537">
                  <c:v>907.4</c:v>
                </c:pt>
                <c:pt idx="4538">
                  <c:v>907.6</c:v>
                </c:pt>
                <c:pt idx="4539">
                  <c:v>907.8</c:v>
                </c:pt>
                <c:pt idx="4540">
                  <c:v>908</c:v>
                </c:pt>
                <c:pt idx="4541">
                  <c:v>908.2</c:v>
                </c:pt>
                <c:pt idx="4542">
                  <c:v>908.4</c:v>
                </c:pt>
                <c:pt idx="4543">
                  <c:v>908.6</c:v>
                </c:pt>
                <c:pt idx="4544">
                  <c:v>908.8</c:v>
                </c:pt>
                <c:pt idx="4545">
                  <c:v>909</c:v>
                </c:pt>
                <c:pt idx="4546">
                  <c:v>909.2</c:v>
                </c:pt>
                <c:pt idx="4547">
                  <c:v>909.4</c:v>
                </c:pt>
                <c:pt idx="4548">
                  <c:v>909.6</c:v>
                </c:pt>
                <c:pt idx="4549">
                  <c:v>909.8</c:v>
                </c:pt>
                <c:pt idx="4550">
                  <c:v>910</c:v>
                </c:pt>
                <c:pt idx="4551">
                  <c:v>910.2</c:v>
                </c:pt>
                <c:pt idx="4552">
                  <c:v>910.4</c:v>
                </c:pt>
                <c:pt idx="4553">
                  <c:v>910.6</c:v>
                </c:pt>
                <c:pt idx="4554">
                  <c:v>910.8</c:v>
                </c:pt>
                <c:pt idx="4555">
                  <c:v>911</c:v>
                </c:pt>
                <c:pt idx="4556">
                  <c:v>911.2</c:v>
                </c:pt>
                <c:pt idx="4557">
                  <c:v>911.4</c:v>
                </c:pt>
                <c:pt idx="4558">
                  <c:v>911.6</c:v>
                </c:pt>
                <c:pt idx="4559">
                  <c:v>911.8</c:v>
                </c:pt>
                <c:pt idx="4560">
                  <c:v>912</c:v>
                </c:pt>
                <c:pt idx="4561">
                  <c:v>912.2</c:v>
                </c:pt>
                <c:pt idx="4562">
                  <c:v>912.4</c:v>
                </c:pt>
                <c:pt idx="4563">
                  <c:v>912.6</c:v>
                </c:pt>
                <c:pt idx="4564">
                  <c:v>912.8</c:v>
                </c:pt>
                <c:pt idx="4565">
                  <c:v>913</c:v>
                </c:pt>
                <c:pt idx="4566">
                  <c:v>913.2</c:v>
                </c:pt>
                <c:pt idx="4567">
                  <c:v>913.4</c:v>
                </c:pt>
                <c:pt idx="4568">
                  <c:v>913.6</c:v>
                </c:pt>
                <c:pt idx="4569">
                  <c:v>913.8</c:v>
                </c:pt>
                <c:pt idx="4570">
                  <c:v>914</c:v>
                </c:pt>
                <c:pt idx="4571">
                  <c:v>914.2</c:v>
                </c:pt>
                <c:pt idx="4572">
                  <c:v>914.4</c:v>
                </c:pt>
                <c:pt idx="4573">
                  <c:v>914.6</c:v>
                </c:pt>
                <c:pt idx="4574">
                  <c:v>914.8</c:v>
                </c:pt>
                <c:pt idx="4575">
                  <c:v>915</c:v>
                </c:pt>
                <c:pt idx="4576">
                  <c:v>915.2</c:v>
                </c:pt>
                <c:pt idx="4577">
                  <c:v>915.4</c:v>
                </c:pt>
                <c:pt idx="4578">
                  <c:v>915.6</c:v>
                </c:pt>
                <c:pt idx="4579">
                  <c:v>915.8</c:v>
                </c:pt>
                <c:pt idx="4580">
                  <c:v>916</c:v>
                </c:pt>
                <c:pt idx="4581">
                  <c:v>916.2</c:v>
                </c:pt>
                <c:pt idx="4582">
                  <c:v>916.4</c:v>
                </c:pt>
                <c:pt idx="4583">
                  <c:v>916.6</c:v>
                </c:pt>
                <c:pt idx="4584">
                  <c:v>916.8</c:v>
                </c:pt>
                <c:pt idx="4585">
                  <c:v>917</c:v>
                </c:pt>
                <c:pt idx="4586">
                  <c:v>917.2</c:v>
                </c:pt>
                <c:pt idx="4587">
                  <c:v>917.4</c:v>
                </c:pt>
                <c:pt idx="4588">
                  <c:v>917.6</c:v>
                </c:pt>
                <c:pt idx="4589">
                  <c:v>917.8</c:v>
                </c:pt>
                <c:pt idx="4590">
                  <c:v>918</c:v>
                </c:pt>
                <c:pt idx="4591">
                  <c:v>918.2</c:v>
                </c:pt>
                <c:pt idx="4592">
                  <c:v>918.4</c:v>
                </c:pt>
                <c:pt idx="4593">
                  <c:v>918.6</c:v>
                </c:pt>
                <c:pt idx="4594">
                  <c:v>918.8</c:v>
                </c:pt>
                <c:pt idx="4595">
                  <c:v>919</c:v>
                </c:pt>
                <c:pt idx="4596">
                  <c:v>919.2</c:v>
                </c:pt>
                <c:pt idx="4597">
                  <c:v>919.4</c:v>
                </c:pt>
                <c:pt idx="4598">
                  <c:v>919.6</c:v>
                </c:pt>
                <c:pt idx="4599">
                  <c:v>919.8</c:v>
                </c:pt>
                <c:pt idx="4600">
                  <c:v>920</c:v>
                </c:pt>
                <c:pt idx="4601">
                  <c:v>920.2</c:v>
                </c:pt>
                <c:pt idx="4602">
                  <c:v>920.4</c:v>
                </c:pt>
                <c:pt idx="4603">
                  <c:v>920.6</c:v>
                </c:pt>
                <c:pt idx="4604">
                  <c:v>920.8</c:v>
                </c:pt>
                <c:pt idx="4605">
                  <c:v>921</c:v>
                </c:pt>
                <c:pt idx="4606">
                  <c:v>921.2</c:v>
                </c:pt>
                <c:pt idx="4607">
                  <c:v>921.4</c:v>
                </c:pt>
                <c:pt idx="4608">
                  <c:v>921.6</c:v>
                </c:pt>
                <c:pt idx="4609">
                  <c:v>921.8</c:v>
                </c:pt>
                <c:pt idx="4610">
                  <c:v>922</c:v>
                </c:pt>
                <c:pt idx="4611">
                  <c:v>922.2</c:v>
                </c:pt>
                <c:pt idx="4612">
                  <c:v>922.4</c:v>
                </c:pt>
                <c:pt idx="4613">
                  <c:v>922.6</c:v>
                </c:pt>
                <c:pt idx="4614">
                  <c:v>922.8</c:v>
                </c:pt>
                <c:pt idx="4615">
                  <c:v>923</c:v>
                </c:pt>
                <c:pt idx="4616">
                  <c:v>923.2</c:v>
                </c:pt>
                <c:pt idx="4617">
                  <c:v>923.4</c:v>
                </c:pt>
                <c:pt idx="4618">
                  <c:v>923.6</c:v>
                </c:pt>
                <c:pt idx="4619">
                  <c:v>923.8</c:v>
                </c:pt>
                <c:pt idx="4620">
                  <c:v>924</c:v>
                </c:pt>
                <c:pt idx="4621">
                  <c:v>924.2</c:v>
                </c:pt>
                <c:pt idx="4622">
                  <c:v>924.4</c:v>
                </c:pt>
                <c:pt idx="4623">
                  <c:v>924.6</c:v>
                </c:pt>
                <c:pt idx="4624">
                  <c:v>924.8</c:v>
                </c:pt>
                <c:pt idx="4625">
                  <c:v>925</c:v>
                </c:pt>
                <c:pt idx="4626">
                  <c:v>925.2</c:v>
                </c:pt>
                <c:pt idx="4627">
                  <c:v>925.4</c:v>
                </c:pt>
                <c:pt idx="4628">
                  <c:v>925.6</c:v>
                </c:pt>
                <c:pt idx="4629">
                  <c:v>925.8</c:v>
                </c:pt>
                <c:pt idx="4630">
                  <c:v>926</c:v>
                </c:pt>
                <c:pt idx="4631">
                  <c:v>926.2</c:v>
                </c:pt>
                <c:pt idx="4632">
                  <c:v>926.4</c:v>
                </c:pt>
                <c:pt idx="4633">
                  <c:v>926.6</c:v>
                </c:pt>
                <c:pt idx="4634">
                  <c:v>926.8</c:v>
                </c:pt>
                <c:pt idx="4635">
                  <c:v>927</c:v>
                </c:pt>
                <c:pt idx="4636">
                  <c:v>927.2</c:v>
                </c:pt>
                <c:pt idx="4637">
                  <c:v>927.4</c:v>
                </c:pt>
                <c:pt idx="4638">
                  <c:v>927.6</c:v>
                </c:pt>
                <c:pt idx="4639">
                  <c:v>927.8</c:v>
                </c:pt>
                <c:pt idx="4640">
                  <c:v>928</c:v>
                </c:pt>
                <c:pt idx="4641">
                  <c:v>928.2</c:v>
                </c:pt>
                <c:pt idx="4642">
                  <c:v>928.4</c:v>
                </c:pt>
                <c:pt idx="4643">
                  <c:v>928.6</c:v>
                </c:pt>
                <c:pt idx="4644">
                  <c:v>928.8</c:v>
                </c:pt>
                <c:pt idx="4645">
                  <c:v>929</c:v>
                </c:pt>
                <c:pt idx="4646">
                  <c:v>929.2</c:v>
                </c:pt>
                <c:pt idx="4647">
                  <c:v>929.4</c:v>
                </c:pt>
                <c:pt idx="4648">
                  <c:v>929.6</c:v>
                </c:pt>
                <c:pt idx="4649">
                  <c:v>929.8</c:v>
                </c:pt>
                <c:pt idx="4650">
                  <c:v>930</c:v>
                </c:pt>
                <c:pt idx="4651">
                  <c:v>930.2</c:v>
                </c:pt>
                <c:pt idx="4652">
                  <c:v>930.4</c:v>
                </c:pt>
                <c:pt idx="4653">
                  <c:v>930.6</c:v>
                </c:pt>
                <c:pt idx="4654">
                  <c:v>930.8</c:v>
                </c:pt>
                <c:pt idx="4655">
                  <c:v>931</c:v>
                </c:pt>
                <c:pt idx="4656">
                  <c:v>931.2</c:v>
                </c:pt>
                <c:pt idx="4657">
                  <c:v>931.4</c:v>
                </c:pt>
                <c:pt idx="4658">
                  <c:v>931.6</c:v>
                </c:pt>
                <c:pt idx="4659">
                  <c:v>931.8</c:v>
                </c:pt>
                <c:pt idx="4660">
                  <c:v>932</c:v>
                </c:pt>
                <c:pt idx="4661">
                  <c:v>932.2</c:v>
                </c:pt>
                <c:pt idx="4662">
                  <c:v>932.4</c:v>
                </c:pt>
                <c:pt idx="4663">
                  <c:v>932.6</c:v>
                </c:pt>
                <c:pt idx="4664">
                  <c:v>932.8</c:v>
                </c:pt>
                <c:pt idx="4665">
                  <c:v>933</c:v>
                </c:pt>
                <c:pt idx="4666">
                  <c:v>933.2</c:v>
                </c:pt>
                <c:pt idx="4667">
                  <c:v>933.4</c:v>
                </c:pt>
                <c:pt idx="4668">
                  <c:v>933.6</c:v>
                </c:pt>
                <c:pt idx="4669">
                  <c:v>933.8</c:v>
                </c:pt>
                <c:pt idx="4670">
                  <c:v>934</c:v>
                </c:pt>
                <c:pt idx="4671">
                  <c:v>934.2</c:v>
                </c:pt>
                <c:pt idx="4672">
                  <c:v>934.4</c:v>
                </c:pt>
                <c:pt idx="4673">
                  <c:v>934.6</c:v>
                </c:pt>
                <c:pt idx="4674">
                  <c:v>934.8</c:v>
                </c:pt>
                <c:pt idx="4675">
                  <c:v>935</c:v>
                </c:pt>
                <c:pt idx="4676">
                  <c:v>935.2</c:v>
                </c:pt>
                <c:pt idx="4677">
                  <c:v>935.4</c:v>
                </c:pt>
                <c:pt idx="4678">
                  <c:v>935.6</c:v>
                </c:pt>
                <c:pt idx="4679">
                  <c:v>935.8</c:v>
                </c:pt>
                <c:pt idx="4680">
                  <c:v>936</c:v>
                </c:pt>
                <c:pt idx="4681">
                  <c:v>936.2</c:v>
                </c:pt>
                <c:pt idx="4682">
                  <c:v>936.4</c:v>
                </c:pt>
                <c:pt idx="4683">
                  <c:v>936.6</c:v>
                </c:pt>
                <c:pt idx="4684">
                  <c:v>936.8</c:v>
                </c:pt>
                <c:pt idx="4685">
                  <c:v>937</c:v>
                </c:pt>
                <c:pt idx="4686">
                  <c:v>937.2</c:v>
                </c:pt>
                <c:pt idx="4687">
                  <c:v>937.4</c:v>
                </c:pt>
                <c:pt idx="4688">
                  <c:v>937.6</c:v>
                </c:pt>
                <c:pt idx="4689">
                  <c:v>937.8</c:v>
                </c:pt>
                <c:pt idx="4690">
                  <c:v>938</c:v>
                </c:pt>
                <c:pt idx="4691">
                  <c:v>938.2</c:v>
                </c:pt>
                <c:pt idx="4692">
                  <c:v>938.4</c:v>
                </c:pt>
                <c:pt idx="4693">
                  <c:v>938.6</c:v>
                </c:pt>
                <c:pt idx="4694">
                  <c:v>938.8</c:v>
                </c:pt>
                <c:pt idx="4695">
                  <c:v>939</c:v>
                </c:pt>
                <c:pt idx="4696">
                  <c:v>939.2</c:v>
                </c:pt>
                <c:pt idx="4697">
                  <c:v>939.4</c:v>
                </c:pt>
                <c:pt idx="4698">
                  <c:v>939.6</c:v>
                </c:pt>
                <c:pt idx="4699">
                  <c:v>939.8</c:v>
                </c:pt>
                <c:pt idx="4700">
                  <c:v>940</c:v>
                </c:pt>
                <c:pt idx="4701">
                  <c:v>940.2</c:v>
                </c:pt>
                <c:pt idx="4702">
                  <c:v>940.4</c:v>
                </c:pt>
                <c:pt idx="4703">
                  <c:v>940.6</c:v>
                </c:pt>
                <c:pt idx="4704">
                  <c:v>940.8</c:v>
                </c:pt>
                <c:pt idx="4705">
                  <c:v>941</c:v>
                </c:pt>
                <c:pt idx="4706">
                  <c:v>941.2</c:v>
                </c:pt>
                <c:pt idx="4707">
                  <c:v>941.4</c:v>
                </c:pt>
                <c:pt idx="4708">
                  <c:v>941.6</c:v>
                </c:pt>
                <c:pt idx="4709">
                  <c:v>941.8</c:v>
                </c:pt>
                <c:pt idx="4710">
                  <c:v>942</c:v>
                </c:pt>
                <c:pt idx="4711">
                  <c:v>942.2</c:v>
                </c:pt>
                <c:pt idx="4712">
                  <c:v>942.4</c:v>
                </c:pt>
                <c:pt idx="4713">
                  <c:v>942.6</c:v>
                </c:pt>
                <c:pt idx="4714">
                  <c:v>942.8</c:v>
                </c:pt>
                <c:pt idx="4715">
                  <c:v>943</c:v>
                </c:pt>
                <c:pt idx="4716">
                  <c:v>943.2</c:v>
                </c:pt>
                <c:pt idx="4717">
                  <c:v>943.4</c:v>
                </c:pt>
                <c:pt idx="4718">
                  <c:v>943.6</c:v>
                </c:pt>
                <c:pt idx="4719">
                  <c:v>943.8</c:v>
                </c:pt>
                <c:pt idx="4720">
                  <c:v>944</c:v>
                </c:pt>
                <c:pt idx="4721">
                  <c:v>944.2</c:v>
                </c:pt>
                <c:pt idx="4722">
                  <c:v>944.4</c:v>
                </c:pt>
                <c:pt idx="4723">
                  <c:v>944.6</c:v>
                </c:pt>
                <c:pt idx="4724">
                  <c:v>944.8</c:v>
                </c:pt>
                <c:pt idx="4725">
                  <c:v>945</c:v>
                </c:pt>
                <c:pt idx="4726">
                  <c:v>945.2</c:v>
                </c:pt>
                <c:pt idx="4727">
                  <c:v>945.4</c:v>
                </c:pt>
                <c:pt idx="4728">
                  <c:v>945.6</c:v>
                </c:pt>
                <c:pt idx="4729">
                  <c:v>945.8</c:v>
                </c:pt>
                <c:pt idx="4730">
                  <c:v>946</c:v>
                </c:pt>
                <c:pt idx="4731">
                  <c:v>946.2</c:v>
                </c:pt>
                <c:pt idx="4732">
                  <c:v>946.4</c:v>
                </c:pt>
                <c:pt idx="4733">
                  <c:v>946.6</c:v>
                </c:pt>
                <c:pt idx="4734">
                  <c:v>946.8</c:v>
                </c:pt>
                <c:pt idx="4735">
                  <c:v>947</c:v>
                </c:pt>
                <c:pt idx="4736">
                  <c:v>947.2</c:v>
                </c:pt>
                <c:pt idx="4737">
                  <c:v>947.4</c:v>
                </c:pt>
                <c:pt idx="4738">
                  <c:v>947.6</c:v>
                </c:pt>
                <c:pt idx="4739">
                  <c:v>947.8</c:v>
                </c:pt>
                <c:pt idx="4740">
                  <c:v>948</c:v>
                </c:pt>
                <c:pt idx="4741">
                  <c:v>948.2</c:v>
                </c:pt>
                <c:pt idx="4742">
                  <c:v>948.4</c:v>
                </c:pt>
                <c:pt idx="4743">
                  <c:v>948.6</c:v>
                </c:pt>
                <c:pt idx="4744">
                  <c:v>948.8</c:v>
                </c:pt>
                <c:pt idx="4745">
                  <c:v>949</c:v>
                </c:pt>
                <c:pt idx="4746">
                  <c:v>949.2</c:v>
                </c:pt>
                <c:pt idx="4747">
                  <c:v>949.4</c:v>
                </c:pt>
                <c:pt idx="4748">
                  <c:v>949.6</c:v>
                </c:pt>
                <c:pt idx="4749">
                  <c:v>949.8</c:v>
                </c:pt>
                <c:pt idx="4750">
                  <c:v>950</c:v>
                </c:pt>
                <c:pt idx="4751">
                  <c:v>950.2</c:v>
                </c:pt>
                <c:pt idx="4752">
                  <c:v>950.4</c:v>
                </c:pt>
                <c:pt idx="4753">
                  <c:v>950.6</c:v>
                </c:pt>
                <c:pt idx="4754">
                  <c:v>950.8</c:v>
                </c:pt>
                <c:pt idx="4755">
                  <c:v>951</c:v>
                </c:pt>
                <c:pt idx="4756">
                  <c:v>951.2</c:v>
                </c:pt>
                <c:pt idx="4757">
                  <c:v>951.4</c:v>
                </c:pt>
                <c:pt idx="4758">
                  <c:v>951.6</c:v>
                </c:pt>
                <c:pt idx="4759">
                  <c:v>951.8</c:v>
                </c:pt>
                <c:pt idx="4760">
                  <c:v>952</c:v>
                </c:pt>
                <c:pt idx="4761">
                  <c:v>952.2</c:v>
                </c:pt>
                <c:pt idx="4762">
                  <c:v>952.4</c:v>
                </c:pt>
                <c:pt idx="4763">
                  <c:v>952.6</c:v>
                </c:pt>
                <c:pt idx="4764">
                  <c:v>952.8</c:v>
                </c:pt>
                <c:pt idx="4765">
                  <c:v>953</c:v>
                </c:pt>
                <c:pt idx="4766">
                  <c:v>953.2</c:v>
                </c:pt>
                <c:pt idx="4767">
                  <c:v>953.4</c:v>
                </c:pt>
                <c:pt idx="4768">
                  <c:v>953.6</c:v>
                </c:pt>
                <c:pt idx="4769">
                  <c:v>953.8</c:v>
                </c:pt>
                <c:pt idx="4770">
                  <c:v>954</c:v>
                </c:pt>
                <c:pt idx="4771">
                  <c:v>954.2</c:v>
                </c:pt>
                <c:pt idx="4772">
                  <c:v>954.4</c:v>
                </c:pt>
                <c:pt idx="4773">
                  <c:v>954.6</c:v>
                </c:pt>
                <c:pt idx="4774">
                  <c:v>954.8</c:v>
                </c:pt>
                <c:pt idx="4775">
                  <c:v>955</c:v>
                </c:pt>
                <c:pt idx="4776">
                  <c:v>955.2</c:v>
                </c:pt>
                <c:pt idx="4777">
                  <c:v>955.4</c:v>
                </c:pt>
                <c:pt idx="4778">
                  <c:v>955.6</c:v>
                </c:pt>
                <c:pt idx="4779">
                  <c:v>955.8</c:v>
                </c:pt>
                <c:pt idx="4780">
                  <c:v>956</c:v>
                </c:pt>
                <c:pt idx="4781">
                  <c:v>956.2</c:v>
                </c:pt>
                <c:pt idx="4782">
                  <c:v>956.4</c:v>
                </c:pt>
                <c:pt idx="4783">
                  <c:v>956.6</c:v>
                </c:pt>
                <c:pt idx="4784">
                  <c:v>956.8</c:v>
                </c:pt>
                <c:pt idx="4785">
                  <c:v>957</c:v>
                </c:pt>
                <c:pt idx="4786">
                  <c:v>957.2</c:v>
                </c:pt>
                <c:pt idx="4787">
                  <c:v>957.4</c:v>
                </c:pt>
                <c:pt idx="4788">
                  <c:v>957.6</c:v>
                </c:pt>
                <c:pt idx="4789">
                  <c:v>957.8</c:v>
                </c:pt>
                <c:pt idx="4790">
                  <c:v>958</c:v>
                </c:pt>
                <c:pt idx="4791">
                  <c:v>958.2</c:v>
                </c:pt>
                <c:pt idx="4792">
                  <c:v>958.4</c:v>
                </c:pt>
                <c:pt idx="4793">
                  <c:v>958.6</c:v>
                </c:pt>
                <c:pt idx="4794">
                  <c:v>958.8</c:v>
                </c:pt>
                <c:pt idx="4795">
                  <c:v>959</c:v>
                </c:pt>
                <c:pt idx="4796">
                  <c:v>959.2</c:v>
                </c:pt>
                <c:pt idx="4797">
                  <c:v>959.4</c:v>
                </c:pt>
                <c:pt idx="4798">
                  <c:v>959.6</c:v>
                </c:pt>
                <c:pt idx="4799">
                  <c:v>959.8</c:v>
                </c:pt>
                <c:pt idx="4800">
                  <c:v>960</c:v>
                </c:pt>
                <c:pt idx="4801">
                  <c:v>960.2</c:v>
                </c:pt>
                <c:pt idx="4802">
                  <c:v>960.4</c:v>
                </c:pt>
                <c:pt idx="4803">
                  <c:v>960.6</c:v>
                </c:pt>
                <c:pt idx="4804">
                  <c:v>960.8</c:v>
                </c:pt>
                <c:pt idx="4805">
                  <c:v>961</c:v>
                </c:pt>
                <c:pt idx="4806">
                  <c:v>961.2</c:v>
                </c:pt>
                <c:pt idx="4807">
                  <c:v>961.4</c:v>
                </c:pt>
                <c:pt idx="4808">
                  <c:v>961.6</c:v>
                </c:pt>
                <c:pt idx="4809">
                  <c:v>961.8</c:v>
                </c:pt>
                <c:pt idx="4810">
                  <c:v>962</c:v>
                </c:pt>
                <c:pt idx="4811">
                  <c:v>962.2</c:v>
                </c:pt>
                <c:pt idx="4812">
                  <c:v>962.4</c:v>
                </c:pt>
                <c:pt idx="4813">
                  <c:v>962.6</c:v>
                </c:pt>
                <c:pt idx="4814">
                  <c:v>962.8</c:v>
                </c:pt>
                <c:pt idx="4815">
                  <c:v>963</c:v>
                </c:pt>
                <c:pt idx="4816">
                  <c:v>963.2</c:v>
                </c:pt>
                <c:pt idx="4817">
                  <c:v>963.4</c:v>
                </c:pt>
                <c:pt idx="4818">
                  <c:v>963.6</c:v>
                </c:pt>
                <c:pt idx="4819">
                  <c:v>963.8</c:v>
                </c:pt>
                <c:pt idx="4820">
                  <c:v>964</c:v>
                </c:pt>
                <c:pt idx="4821">
                  <c:v>964.2</c:v>
                </c:pt>
                <c:pt idx="4822">
                  <c:v>964.4</c:v>
                </c:pt>
                <c:pt idx="4823">
                  <c:v>964.6</c:v>
                </c:pt>
                <c:pt idx="4824">
                  <c:v>964.8</c:v>
                </c:pt>
                <c:pt idx="4825">
                  <c:v>965</c:v>
                </c:pt>
                <c:pt idx="4826">
                  <c:v>965.2</c:v>
                </c:pt>
                <c:pt idx="4827">
                  <c:v>965.4</c:v>
                </c:pt>
                <c:pt idx="4828">
                  <c:v>965.6</c:v>
                </c:pt>
                <c:pt idx="4829">
                  <c:v>965.8</c:v>
                </c:pt>
                <c:pt idx="4830">
                  <c:v>966</c:v>
                </c:pt>
                <c:pt idx="4831">
                  <c:v>966.2</c:v>
                </c:pt>
                <c:pt idx="4832">
                  <c:v>966.4</c:v>
                </c:pt>
                <c:pt idx="4833">
                  <c:v>966.6</c:v>
                </c:pt>
                <c:pt idx="4834">
                  <c:v>966.8</c:v>
                </c:pt>
                <c:pt idx="4835">
                  <c:v>967</c:v>
                </c:pt>
                <c:pt idx="4836">
                  <c:v>967.2</c:v>
                </c:pt>
                <c:pt idx="4837">
                  <c:v>967.4</c:v>
                </c:pt>
                <c:pt idx="4838">
                  <c:v>967.6</c:v>
                </c:pt>
                <c:pt idx="4839">
                  <c:v>967.8</c:v>
                </c:pt>
                <c:pt idx="4840">
                  <c:v>968</c:v>
                </c:pt>
                <c:pt idx="4841">
                  <c:v>968.2</c:v>
                </c:pt>
                <c:pt idx="4842">
                  <c:v>968.4</c:v>
                </c:pt>
                <c:pt idx="4843">
                  <c:v>968.6</c:v>
                </c:pt>
                <c:pt idx="4844">
                  <c:v>968.8</c:v>
                </c:pt>
                <c:pt idx="4845">
                  <c:v>969</c:v>
                </c:pt>
                <c:pt idx="4846">
                  <c:v>969.2</c:v>
                </c:pt>
                <c:pt idx="4847">
                  <c:v>969.4</c:v>
                </c:pt>
                <c:pt idx="4848">
                  <c:v>969.6</c:v>
                </c:pt>
                <c:pt idx="4849">
                  <c:v>969.8</c:v>
                </c:pt>
                <c:pt idx="4850">
                  <c:v>970</c:v>
                </c:pt>
                <c:pt idx="4851">
                  <c:v>970.2</c:v>
                </c:pt>
                <c:pt idx="4852">
                  <c:v>970.4</c:v>
                </c:pt>
                <c:pt idx="4853">
                  <c:v>970.6</c:v>
                </c:pt>
                <c:pt idx="4854">
                  <c:v>970.8</c:v>
                </c:pt>
                <c:pt idx="4855">
                  <c:v>971</c:v>
                </c:pt>
                <c:pt idx="4856">
                  <c:v>971.2</c:v>
                </c:pt>
                <c:pt idx="4857">
                  <c:v>971.4</c:v>
                </c:pt>
                <c:pt idx="4858">
                  <c:v>971.6</c:v>
                </c:pt>
                <c:pt idx="4859">
                  <c:v>971.8</c:v>
                </c:pt>
                <c:pt idx="4860">
                  <c:v>972</c:v>
                </c:pt>
                <c:pt idx="4861">
                  <c:v>972.2</c:v>
                </c:pt>
                <c:pt idx="4862">
                  <c:v>972.4</c:v>
                </c:pt>
                <c:pt idx="4863">
                  <c:v>972.6</c:v>
                </c:pt>
                <c:pt idx="4864">
                  <c:v>972.8</c:v>
                </c:pt>
                <c:pt idx="4865">
                  <c:v>973</c:v>
                </c:pt>
                <c:pt idx="4866">
                  <c:v>973.2</c:v>
                </c:pt>
                <c:pt idx="4867">
                  <c:v>973.4</c:v>
                </c:pt>
                <c:pt idx="4868">
                  <c:v>973.6</c:v>
                </c:pt>
                <c:pt idx="4869">
                  <c:v>973.8</c:v>
                </c:pt>
                <c:pt idx="4870">
                  <c:v>974</c:v>
                </c:pt>
                <c:pt idx="4871">
                  <c:v>974.2</c:v>
                </c:pt>
                <c:pt idx="4872">
                  <c:v>974.4</c:v>
                </c:pt>
                <c:pt idx="4873">
                  <c:v>974.6</c:v>
                </c:pt>
                <c:pt idx="4874">
                  <c:v>974.8</c:v>
                </c:pt>
                <c:pt idx="4875">
                  <c:v>975</c:v>
                </c:pt>
                <c:pt idx="4876">
                  <c:v>975.2</c:v>
                </c:pt>
                <c:pt idx="4877">
                  <c:v>975.4</c:v>
                </c:pt>
                <c:pt idx="4878">
                  <c:v>975.6</c:v>
                </c:pt>
                <c:pt idx="4879">
                  <c:v>975.8</c:v>
                </c:pt>
                <c:pt idx="4880">
                  <c:v>976</c:v>
                </c:pt>
                <c:pt idx="4881">
                  <c:v>976.2</c:v>
                </c:pt>
                <c:pt idx="4882">
                  <c:v>976.4</c:v>
                </c:pt>
                <c:pt idx="4883">
                  <c:v>976.6</c:v>
                </c:pt>
                <c:pt idx="4884">
                  <c:v>976.8</c:v>
                </c:pt>
                <c:pt idx="4885">
                  <c:v>977</c:v>
                </c:pt>
                <c:pt idx="4886">
                  <c:v>977.2</c:v>
                </c:pt>
                <c:pt idx="4887">
                  <c:v>977.4</c:v>
                </c:pt>
                <c:pt idx="4888">
                  <c:v>977.6</c:v>
                </c:pt>
                <c:pt idx="4889">
                  <c:v>977.8</c:v>
                </c:pt>
                <c:pt idx="4890">
                  <c:v>978</c:v>
                </c:pt>
                <c:pt idx="4891">
                  <c:v>978.2</c:v>
                </c:pt>
                <c:pt idx="4892">
                  <c:v>978.4</c:v>
                </c:pt>
                <c:pt idx="4893">
                  <c:v>978.6</c:v>
                </c:pt>
                <c:pt idx="4894">
                  <c:v>978.8</c:v>
                </c:pt>
                <c:pt idx="4895">
                  <c:v>979</c:v>
                </c:pt>
                <c:pt idx="4896">
                  <c:v>979.2</c:v>
                </c:pt>
                <c:pt idx="4897">
                  <c:v>979.4</c:v>
                </c:pt>
                <c:pt idx="4898">
                  <c:v>979.6</c:v>
                </c:pt>
                <c:pt idx="4899">
                  <c:v>979.8</c:v>
                </c:pt>
                <c:pt idx="4900">
                  <c:v>980</c:v>
                </c:pt>
                <c:pt idx="4901">
                  <c:v>980.2</c:v>
                </c:pt>
                <c:pt idx="4902">
                  <c:v>980.4</c:v>
                </c:pt>
                <c:pt idx="4903">
                  <c:v>980.6</c:v>
                </c:pt>
                <c:pt idx="4904">
                  <c:v>980.8</c:v>
                </c:pt>
                <c:pt idx="4905">
                  <c:v>981</c:v>
                </c:pt>
                <c:pt idx="4906">
                  <c:v>981.2</c:v>
                </c:pt>
                <c:pt idx="4907">
                  <c:v>981.4</c:v>
                </c:pt>
                <c:pt idx="4908">
                  <c:v>981.6</c:v>
                </c:pt>
                <c:pt idx="4909">
                  <c:v>981.8</c:v>
                </c:pt>
                <c:pt idx="4910">
                  <c:v>982</c:v>
                </c:pt>
                <c:pt idx="4911">
                  <c:v>982.2</c:v>
                </c:pt>
                <c:pt idx="4912">
                  <c:v>982.4</c:v>
                </c:pt>
                <c:pt idx="4913">
                  <c:v>982.6</c:v>
                </c:pt>
                <c:pt idx="4914">
                  <c:v>982.8</c:v>
                </c:pt>
                <c:pt idx="4915">
                  <c:v>983</c:v>
                </c:pt>
                <c:pt idx="4916">
                  <c:v>983.2</c:v>
                </c:pt>
                <c:pt idx="4917">
                  <c:v>983.4</c:v>
                </c:pt>
                <c:pt idx="4918">
                  <c:v>983.6</c:v>
                </c:pt>
                <c:pt idx="4919">
                  <c:v>983.8</c:v>
                </c:pt>
                <c:pt idx="4920">
                  <c:v>984</c:v>
                </c:pt>
                <c:pt idx="4921">
                  <c:v>984.2</c:v>
                </c:pt>
                <c:pt idx="4922">
                  <c:v>984.4</c:v>
                </c:pt>
                <c:pt idx="4923">
                  <c:v>984.6</c:v>
                </c:pt>
                <c:pt idx="4924">
                  <c:v>984.8</c:v>
                </c:pt>
                <c:pt idx="4925">
                  <c:v>985</c:v>
                </c:pt>
                <c:pt idx="4926">
                  <c:v>985.2</c:v>
                </c:pt>
                <c:pt idx="4927">
                  <c:v>985.4</c:v>
                </c:pt>
                <c:pt idx="4928">
                  <c:v>985.6</c:v>
                </c:pt>
                <c:pt idx="4929">
                  <c:v>985.8</c:v>
                </c:pt>
                <c:pt idx="4930">
                  <c:v>986</c:v>
                </c:pt>
                <c:pt idx="4931">
                  <c:v>986.2</c:v>
                </c:pt>
                <c:pt idx="4932">
                  <c:v>986.4</c:v>
                </c:pt>
                <c:pt idx="4933">
                  <c:v>986.6</c:v>
                </c:pt>
                <c:pt idx="4934">
                  <c:v>986.8</c:v>
                </c:pt>
                <c:pt idx="4935">
                  <c:v>987</c:v>
                </c:pt>
                <c:pt idx="4936">
                  <c:v>987.2</c:v>
                </c:pt>
                <c:pt idx="4937">
                  <c:v>987.4</c:v>
                </c:pt>
                <c:pt idx="4938">
                  <c:v>987.6</c:v>
                </c:pt>
                <c:pt idx="4939">
                  <c:v>987.8</c:v>
                </c:pt>
                <c:pt idx="4940">
                  <c:v>988</c:v>
                </c:pt>
                <c:pt idx="4941">
                  <c:v>988.2</c:v>
                </c:pt>
                <c:pt idx="4942">
                  <c:v>988.4</c:v>
                </c:pt>
                <c:pt idx="4943">
                  <c:v>988.6</c:v>
                </c:pt>
                <c:pt idx="4944">
                  <c:v>988.8</c:v>
                </c:pt>
                <c:pt idx="4945">
                  <c:v>989</c:v>
                </c:pt>
                <c:pt idx="4946">
                  <c:v>989.2</c:v>
                </c:pt>
                <c:pt idx="4947">
                  <c:v>989.4</c:v>
                </c:pt>
                <c:pt idx="4948">
                  <c:v>989.6</c:v>
                </c:pt>
                <c:pt idx="4949">
                  <c:v>989.8</c:v>
                </c:pt>
                <c:pt idx="4950">
                  <c:v>990</c:v>
                </c:pt>
                <c:pt idx="4951">
                  <c:v>990.2</c:v>
                </c:pt>
                <c:pt idx="4952">
                  <c:v>990.4</c:v>
                </c:pt>
                <c:pt idx="4953">
                  <c:v>990.6</c:v>
                </c:pt>
                <c:pt idx="4954">
                  <c:v>990.8</c:v>
                </c:pt>
                <c:pt idx="4955">
                  <c:v>991</c:v>
                </c:pt>
                <c:pt idx="4956">
                  <c:v>991.2</c:v>
                </c:pt>
                <c:pt idx="4957">
                  <c:v>991.4</c:v>
                </c:pt>
                <c:pt idx="4958">
                  <c:v>991.6</c:v>
                </c:pt>
                <c:pt idx="4959">
                  <c:v>991.8</c:v>
                </c:pt>
                <c:pt idx="4960">
                  <c:v>992</c:v>
                </c:pt>
                <c:pt idx="4961">
                  <c:v>992.2</c:v>
                </c:pt>
                <c:pt idx="4962">
                  <c:v>992.4</c:v>
                </c:pt>
                <c:pt idx="4963">
                  <c:v>992.6</c:v>
                </c:pt>
                <c:pt idx="4964">
                  <c:v>992.8</c:v>
                </c:pt>
                <c:pt idx="4965">
                  <c:v>993</c:v>
                </c:pt>
                <c:pt idx="4966">
                  <c:v>993.2</c:v>
                </c:pt>
                <c:pt idx="4967">
                  <c:v>993.4</c:v>
                </c:pt>
                <c:pt idx="4968">
                  <c:v>993.6</c:v>
                </c:pt>
                <c:pt idx="4969">
                  <c:v>993.8</c:v>
                </c:pt>
                <c:pt idx="4970">
                  <c:v>994</c:v>
                </c:pt>
                <c:pt idx="4971">
                  <c:v>994.2</c:v>
                </c:pt>
                <c:pt idx="4972">
                  <c:v>994.4</c:v>
                </c:pt>
                <c:pt idx="4973">
                  <c:v>994.6</c:v>
                </c:pt>
                <c:pt idx="4974">
                  <c:v>994.8</c:v>
                </c:pt>
                <c:pt idx="4975">
                  <c:v>995</c:v>
                </c:pt>
                <c:pt idx="4976">
                  <c:v>995.2</c:v>
                </c:pt>
                <c:pt idx="4977">
                  <c:v>995.4</c:v>
                </c:pt>
                <c:pt idx="4978">
                  <c:v>995.6</c:v>
                </c:pt>
                <c:pt idx="4979">
                  <c:v>995.8</c:v>
                </c:pt>
                <c:pt idx="4980">
                  <c:v>996</c:v>
                </c:pt>
                <c:pt idx="4981">
                  <c:v>996.2</c:v>
                </c:pt>
                <c:pt idx="4982">
                  <c:v>996.4</c:v>
                </c:pt>
                <c:pt idx="4983">
                  <c:v>996.6</c:v>
                </c:pt>
                <c:pt idx="4984">
                  <c:v>996.8</c:v>
                </c:pt>
                <c:pt idx="4985">
                  <c:v>997</c:v>
                </c:pt>
                <c:pt idx="4986">
                  <c:v>997.2</c:v>
                </c:pt>
                <c:pt idx="4987">
                  <c:v>997.4</c:v>
                </c:pt>
                <c:pt idx="4988">
                  <c:v>997.6</c:v>
                </c:pt>
                <c:pt idx="4989">
                  <c:v>997.8</c:v>
                </c:pt>
                <c:pt idx="4990">
                  <c:v>998</c:v>
                </c:pt>
                <c:pt idx="4991">
                  <c:v>998.2</c:v>
                </c:pt>
                <c:pt idx="4992">
                  <c:v>998.4</c:v>
                </c:pt>
                <c:pt idx="4993">
                  <c:v>998.6</c:v>
                </c:pt>
                <c:pt idx="4994">
                  <c:v>998.8</c:v>
                </c:pt>
                <c:pt idx="4995">
                  <c:v>999</c:v>
                </c:pt>
                <c:pt idx="4996">
                  <c:v>999.2</c:v>
                </c:pt>
                <c:pt idx="4997">
                  <c:v>999.4</c:v>
                </c:pt>
                <c:pt idx="4998">
                  <c:v>999.6</c:v>
                </c:pt>
                <c:pt idx="4999">
                  <c:v>999.8</c:v>
                </c:pt>
                <c:pt idx="5000">
                  <c:v>1000</c:v>
                </c:pt>
                <c:pt idx="5001">
                  <c:v>1000.2</c:v>
                </c:pt>
                <c:pt idx="5002">
                  <c:v>1000.4</c:v>
                </c:pt>
                <c:pt idx="5003">
                  <c:v>1000.6</c:v>
                </c:pt>
                <c:pt idx="5004">
                  <c:v>1000.8</c:v>
                </c:pt>
                <c:pt idx="5005">
                  <c:v>1001</c:v>
                </c:pt>
                <c:pt idx="5006">
                  <c:v>1001.2</c:v>
                </c:pt>
                <c:pt idx="5007">
                  <c:v>1001.4</c:v>
                </c:pt>
                <c:pt idx="5008">
                  <c:v>1001.6</c:v>
                </c:pt>
                <c:pt idx="5009">
                  <c:v>1001.8</c:v>
                </c:pt>
                <c:pt idx="5010">
                  <c:v>1002</c:v>
                </c:pt>
                <c:pt idx="5011">
                  <c:v>1002.2</c:v>
                </c:pt>
                <c:pt idx="5012">
                  <c:v>1002.4</c:v>
                </c:pt>
                <c:pt idx="5013">
                  <c:v>1002.6</c:v>
                </c:pt>
                <c:pt idx="5014">
                  <c:v>1002.8</c:v>
                </c:pt>
                <c:pt idx="5015">
                  <c:v>1003</c:v>
                </c:pt>
                <c:pt idx="5016">
                  <c:v>1003.2</c:v>
                </c:pt>
                <c:pt idx="5017">
                  <c:v>1003.4</c:v>
                </c:pt>
                <c:pt idx="5018">
                  <c:v>1003.6</c:v>
                </c:pt>
                <c:pt idx="5019">
                  <c:v>1003.8</c:v>
                </c:pt>
                <c:pt idx="5020">
                  <c:v>1004</c:v>
                </c:pt>
                <c:pt idx="5021">
                  <c:v>1004.2</c:v>
                </c:pt>
                <c:pt idx="5022">
                  <c:v>1004.4</c:v>
                </c:pt>
                <c:pt idx="5023">
                  <c:v>1004.6</c:v>
                </c:pt>
                <c:pt idx="5024">
                  <c:v>1004.8</c:v>
                </c:pt>
                <c:pt idx="5025">
                  <c:v>1005</c:v>
                </c:pt>
                <c:pt idx="5026">
                  <c:v>1005.2</c:v>
                </c:pt>
                <c:pt idx="5027">
                  <c:v>1005.4</c:v>
                </c:pt>
                <c:pt idx="5028">
                  <c:v>1005.6</c:v>
                </c:pt>
                <c:pt idx="5029">
                  <c:v>1005.8</c:v>
                </c:pt>
                <c:pt idx="5030">
                  <c:v>1006</c:v>
                </c:pt>
                <c:pt idx="5031">
                  <c:v>1006.2</c:v>
                </c:pt>
                <c:pt idx="5032">
                  <c:v>1006.4</c:v>
                </c:pt>
                <c:pt idx="5033">
                  <c:v>1006.6</c:v>
                </c:pt>
                <c:pt idx="5034">
                  <c:v>1006.8</c:v>
                </c:pt>
                <c:pt idx="5035">
                  <c:v>1007</c:v>
                </c:pt>
                <c:pt idx="5036">
                  <c:v>1007.2</c:v>
                </c:pt>
                <c:pt idx="5037">
                  <c:v>1007.4</c:v>
                </c:pt>
                <c:pt idx="5038">
                  <c:v>1007.6</c:v>
                </c:pt>
                <c:pt idx="5039">
                  <c:v>1007.8</c:v>
                </c:pt>
                <c:pt idx="5040">
                  <c:v>1008</c:v>
                </c:pt>
                <c:pt idx="5041">
                  <c:v>1008.2</c:v>
                </c:pt>
                <c:pt idx="5042">
                  <c:v>1008.4</c:v>
                </c:pt>
                <c:pt idx="5043">
                  <c:v>1008.6</c:v>
                </c:pt>
                <c:pt idx="5044">
                  <c:v>1008.8</c:v>
                </c:pt>
                <c:pt idx="5045">
                  <c:v>1009</c:v>
                </c:pt>
                <c:pt idx="5046">
                  <c:v>1009.2</c:v>
                </c:pt>
                <c:pt idx="5047">
                  <c:v>1009.4</c:v>
                </c:pt>
                <c:pt idx="5048">
                  <c:v>1009.6</c:v>
                </c:pt>
                <c:pt idx="5049">
                  <c:v>1009.8</c:v>
                </c:pt>
                <c:pt idx="5050">
                  <c:v>1010</c:v>
                </c:pt>
                <c:pt idx="5051">
                  <c:v>1010.2</c:v>
                </c:pt>
                <c:pt idx="5052">
                  <c:v>1010.4</c:v>
                </c:pt>
                <c:pt idx="5053">
                  <c:v>1010.6</c:v>
                </c:pt>
                <c:pt idx="5054">
                  <c:v>1010.8</c:v>
                </c:pt>
                <c:pt idx="5055">
                  <c:v>1011</c:v>
                </c:pt>
                <c:pt idx="5056">
                  <c:v>1011.2</c:v>
                </c:pt>
                <c:pt idx="5057">
                  <c:v>1011.4</c:v>
                </c:pt>
                <c:pt idx="5058">
                  <c:v>1011.6</c:v>
                </c:pt>
                <c:pt idx="5059">
                  <c:v>1011.8</c:v>
                </c:pt>
                <c:pt idx="5060">
                  <c:v>1012</c:v>
                </c:pt>
                <c:pt idx="5061">
                  <c:v>1012.2</c:v>
                </c:pt>
                <c:pt idx="5062">
                  <c:v>1012.4</c:v>
                </c:pt>
                <c:pt idx="5063">
                  <c:v>1012.6</c:v>
                </c:pt>
                <c:pt idx="5064">
                  <c:v>1012.8</c:v>
                </c:pt>
                <c:pt idx="5065">
                  <c:v>1013</c:v>
                </c:pt>
                <c:pt idx="5066">
                  <c:v>1013.2</c:v>
                </c:pt>
                <c:pt idx="5067">
                  <c:v>1013.4</c:v>
                </c:pt>
                <c:pt idx="5068">
                  <c:v>1013.6</c:v>
                </c:pt>
                <c:pt idx="5069">
                  <c:v>1013.8</c:v>
                </c:pt>
                <c:pt idx="5070">
                  <c:v>1014</c:v>
                </c:pt>
                <c:pt idx="5071">
                  <c:v>1014.2</c:v>
                </c:pt>
              </c:numCache>
            </c:numRef>
          </c:xVal>
          <c:yVal>
            <c:numRef>
              <c:f>'[Vezba 7.xlsx]stampa'!$U$35:$U$5106</c:f>
              <c:numCache>
                <c:formatCode>0.000E+00</c:formatCode>
                <c:ptCount val="5072"/>
                <c:pt idx="0">
                  <c:v>5.088604E-2</c:v>
                </c:pt>
                <c:pt idx="1">
                  <c:v>1.8304819999999999E-2</c:v>
                </c:pt>
                <c:pt idx="2">
                  <c:v>1.8507059999999999E-2</c:v>
                </c:pt>
                <c:pt idx="3">
                  <c:v>1.199162E-2</c:v>
                </c:pt>
                <c:pt idx="4">
                  <c:v>1.7292660000000001E-2</c:v>
                </c:pt>
                <c:pt idx="5">
                  <c:v>1.6526559999999999E-2</c:v>
                </c:pt>
                <c:pt idx="6">
                  <c:v>1.5071650000000001E-2</c:v>
                </c:pt>
                <c:pt idx="7">
                  <c:v>1.457454E-2</c:v>
                </c:pt>
                <c:pt idx="8">
                  <c:v>9.2517840000000007E-3</c:v>
                </c:pt>
                <c:pt idx="9">
                  <c:v>8.6308380000000001E-3</c:v>
                </c:pt>
                <c:pt idx="10">
                  <c:v>6.1166790000000007E-3</c:v>
                </c:pt>
                <c:pt idx="11">
                  <c:v>5.6061380000000001E-3</c:v>
                </c:pt>
                <c:pt idx="12">
                  <c:v>5.0414020000000004E-3</c:v>
                </c:pt>
                <c:pt idx="13">
                  <c:v>4.2188190000000004E-3</c:v>
                </c:pt>
                <c:pt idx="14">
                  <c:v>4.5534220000000005E-3</c:v>
                </c:pt>
                <c:pt idx="15">
                  <c:v>4.0269780000000005E-3</c:v>
                </c:pt>
                <c:pt idx="16">
                  <c:v>4.2255299999999999E-3</c:v>
                </c:pt>
                <c:pt idx="17">
                  <c:v>3.7337620000000003E-3</c:v>
                </c:pt>
                <c:pt idx="18">
                  <c:v>3.5417580000000003E-3</c:v>
                </c:pt>
                <c:pt idx="19">
                  <c:v>2.9073470000000002E-3</c:v>
                </c:pt>
                <c:pt idx="20">
                  <c:v>2.5442400000000001E-3</c:v>
                </c:pt>
                <c:pt idx="21">
                  <c:v>2.194152E-3</c:v>
                </c:pt>
                <c:pt idx="22">
                  <c:v>2.161895E-3</c:v>
                </c:pt>
                <c:pt idx="23">
                  <c:v>2.0945070000000002E-3</c:v>
                </c:pt>
                <c:pt idx="24">
                  <c:v>2.063881E-3</c:v>
                </c:pt>
                <c:pt idx="25">
                  <c:v>2.1849560000000001E-3</c:v>
                </c:pt>
                <c:pt idx="26">
                  <c:v>2.2990530000000001E-3</c:v>
                </c:pt>
                <c:pt idx="27">
                  <c:v>2.4238430000000002E-3</c:v>
                </c:pt>
                <c:pt idx="28">
                  <c:v>2.5398060000000004E-3</c:v>
                </c:pt>
                <c:pt idx="29">
                  <c:v>2.8374260000000001E-3</c:v>
                </c:pt>
                <c:pt idx="30">
                  <c:v>3.0202300000000001E-3</c:v>
                </c:pt>
                <c:pt idx="31">
                  <c:v>3.4181530000000002E-3</c:v>
                </c:pt>
                <c:pt idx="32">
                  <c:v>3.6183290000000004E-3</c:v>
                </c:pt>
                <c:pt idx="33">
                  <c:v>4.0121480000000001E-3</c:v>
                </c:pt>
                <c:pt idx="34">
                  <c:v>3.9881949999999999E-3</c:v>
                </c:pt>
                <c:pt idx="35">
                  <c:v>4.9723290000000002E-3</c:v>
                </c:pt>
                <c:pt idx="36">
                  <c:v>5.7156440000000006E-3</c:v>
                </c:pt>
                <c:pt idx="37">
                  <c:v>7.0755640000000003E-3</c:v>
                </c:pt>
                <c:pt idx="38">
                  <c:v>8.7618410000000011E-3</c:v>
                </c:pt>
                <c:pt idx="39">
                  <c:v>9.9523520000000011E-3</c:v>
                </c:pt>
                <c:pt idx="40">
                  <c:v>1.202576E-2</c:v>
                </c:pt>
                <c:pt idx="41">
                  <c:v>1.3066630000000001E-2</c:v>
                </c:pt>
                <c:pt idx="42">
                  <c:v>1.7872990000000002E-2</c:v>
                </c:pt>
                <c:pt idx="43">
                  <c:v>2.23667E-2</c:v>
                </c:pt>
                <c:pt idx="44">
                  <c:v>2.35864E-2</c:v>
                </c:pt>
                <c:pt idx="45">
                  <c:v>2.5420120000000001E-2</c:v>
                </c:pt>
                <c:pt idx="46">
                  <c:v>2.4591850000000002E-2</c:v>
                </c:pt>
                <c:pt idx="47">
                  <c:v>2.318804E-2</c:v>
                </c:pt>
                <c:pt idx="48">
                  <c:v>1.9374260000000001E-2</c:v>
                </c:pt>
                <c:pt idx="49">
                  <c:v>1.9672850000000002E-2</c:v>
                </c:pt>
                <c:pt idx="50">
                  <c:v>1.444836E-2</c:v>
                </c:pt>
                <c:pt idx="51">
                  <c:v>1.697071E-2</c:v>
                </c:pt>
                <c:pt idx="52">
                  <c:v>1.161768E-2</c:v>
                </c:pt>
                <c:pt idx="53">
                  <c:v>1.029714E-2</c:v>
                </c:pt>
                <c:pt idx="54">
                  <c:v>8.6217330000000012E-3</c:v>
                </c:pt>
                <c:pt idx="55">
                  <c:v>8.6369440000000006E-3</c:v>
                </c:pt>
                <c:pt idx="56">
                  <c:v>8.5144310000000011E-3</c:v>
                </c:pt>
                <c:pt idx="57">
                  <c:v>6.7072540000000002E-3</c:v>
                </c:pt>
                <c:pt idx="58">
                  <c:v>5.5268410000000002E-3</c:v>
                </c:pt>
                <c:pt idx="59">
                  <c:v>4.3160690000000005E-3</c:v>
                </c:pt>
                <c:pt idx="60">
                  <c:v>4.2130730000000003E-3</c:v>
                </c:pt>
                <c:pt idx="61">
                  <c:v>3.6150190000000001E-3</c:v>
                </c:pt>
                <c:pt idx="62">
                  <c:v>3.5927380000000003E-3</c:v>
                </c:pt>
                <c:pt idx="63">
                  <c:v>3.6936850000000004E-3</c:v>
                </c:pt>
                <c:pt idx="64">
                  <c:v>3.3789800000000002E-3</c:v>
                </c:pt>
                <c:pt idx="65">
                  <c:v>3.1158560000000002E-3</c:v>
                </c:pt>
                <c:pt idx="66">
                  <c:v>2.782643E-3</c:v>
                </c:pt>
                <c:pt idx="67">
                  <c:v>2.5400890000000001E-3</c:v>
                </c:pt>
                <c:pt idx="68">
                  <c:v>2.2707680000000003E-3</c:v>
                </c:pt>
                <c:pt idx="69">
                  <c:v>2.077494E-3</c:v>
                </c:pt>
                <c:pt idx="70">
                  <c:v>2.022083E-3</c:v>
                </c:pt>
                <c:pt idx="71">
                  <c:v>2.1299370000000001E-3</c:v>
                </c:pt>
                <c:pt idx="72">
                  <c:v>2.2169190000000004E-3</c:v>
                </c:pt>
                <c:pt idx="73">
                  <c:v>2.3753290000000002E-3</c:v>
                </c:pt>
                <c:pt idx="74">
                  <c:v>2.569155E-3</c:v>
                </c:pt>
                <c:pt idx="75">
                  <c:v>2.8455950000000002E-3</c:v>
                </c:pt>
                <c:pt idx="76">
                  <c:v>3.1449070000000002E-3</c:v>
                </c:pt>
                <c:pt idx="77">
                  <c:v>3.2509800000000001E-3</c:v>
                </c:pt>
                <c:pt idx="78">
                  <c:v>3.6181260000000002E-3</c:v>
                </c:pt>
                <c:pt idx="79">
                  <c:v>3.9681960000000002E-3</c:v>
                </c:pt>
                <c:pt idx="80">
                  <c:v>4.6630770000000007E-3</c:v>
                </c:pt>
                <c:pt idx="81">
                  <c:v>2.0471840000000001E-3</c:v>
                </c:pt>
                <c:pt idx="82">
                  <c:v>1.9448520000000002E-3</c:v>
                </c:pt>
                <c:pt idx="83">
                  <c:v>1.9712570000000001E-3</c:v>
                </c:pt>
                <c:pt idx="84">
                  <c:v>2.0643010000000002E-3</c:v>
                </c:pt>
                <c:pt idx="85">
                  <c:v>2.1279330000000003E-3</c:v>
                </c:pt>
                <c:pt idx="86">
                  <c:v>2.2875120000000002E-3</c:v>
                </c:pt>
                <c:pt idx="87">
                  <c:v>2.3904110000000003E-3</c:v>
                </c:pt>
                <c:pt idx="88">
                  <c:v>2.5458099999999999E-3</c:v>
                </c:pt>
                <c:pt idx="89">
                  <c:v>2.6209530000000001E-3</c:v>
                </c:pt>
                <c:pt idx="90">
                  <c:v>2.7379890000000001E-3</c:v>
                </c:pt>
                <c:pt idx="91">
                  <c:v>2.8699050000000003E-3</c:v>
                </c:pt>
                <c:pt idx="92">
                  <c:v>3.0703620000000001E-3</c:v>
                </c:pt>
                <c:pt idx="93">
                  <c:v>3.3660170000000002E-3</c:v>
                </c:pt>
                <c:pt idx="94">
                  <c:v>3.5241999999999999E-3</c:v>
                </c:pt>
                <c:pt idx="95">
                  <c:v>3.824062E-3</c:v>
                </c:pt>
                <c:pt idx="96">
                  <c:v>3.9745500000000003E-3</c:v>
                </c:pt>
                <c:pt idx="97">
                  <c:v>4.6503480000000003E-3</c:v>
                </c:pt>
                <c:pt idx="98">
                  <c:v>5.0344109999999999E-3</c:v>
                </c:pt>
                <c:pt idx="99">
                  <c:v>6.1432270000000002E-3</c:v>
                </c:pt>
                <c:pt idx="100">
                  <c:v>6.2276350000000005E-3</c:v>
                </c:pt>
                <c:pt idx="101">
                  <c:v>7.3558750000000004E-3</c:v>
                </c:pt>
                <c:pt idx="102">
                  <c:v>8.953046000000001E-3</c:v>
                </c:pt>
                <c:pt idx="103">
                  <c:v>1.124985E-2</c:v>
                </c:pt>
                <c:pt idx="104">
                  <c:v>1.4944280000000001E-2</c:v>
                </c:pt>
                <c:pt idx="105">
                  <c:v>1.6810519999999999E-2</c:v>
                </c:pt>
                <c:pt idx="106">
                  <c:v>2.0527150000000001E-2</c:v>
                </c:pt>
                <c:pt idx="107">
                  <c:v>1.9862899999999999E-2</c:v>
                </c:pt>
                <c:pt idx="108">
                  <c:v>2.544186E-2</c:v>
                </c:pt>
                <c:pt idx="109">
                  <c:v>2.6883589999999999E-2</c:v>
                </c:pt>
                <c:pt idx="110">
                  <c:v>3.6789240000000001E-2</c:v>
                </c:pt>
                <c:pt idx="111">
                  <c:v>3.8682040000000001E-2</c:v>
                </c:pt>
                <c:pt idx="112">
                  <c:v>3.8657620000000004E-2</c:v>
                </c:pt>
                <c:pt idx="113">
                  <c:v>4.126647E-2</c:v>
                </c:pt>
                <c:pt idx="114">
                  <c:v>3.7423899999999996E-2</c:v>
                </c:pt>
                <c:pt idx="115">
                  <c:v>3.654777E-2</c:v>
                </c:pt>
                <c:pt idx="116">
                  <c:v>3.084133E-2</c:v>
                </c:pt>
                <c:pt idx="117">
                  <c:v>3.2382929999999997E-2</c:v>
                </c:pt>
                <c:pt idx="118">
                  <c:v>2.2521120000000002E-2</c:v>
                </c:pt>
                <c:pt idx="119">
                  <c:v>2.029135E-2</c:v>
                </c:pt>
                <c:pt idx="120">
                  <c:v>1.7537879999999999E-2</c:v>
                </c:pt>
                <c:pt idx="121">
                  <c:v>1.4816080000000001E-2</c:v>
                </c:pt>
                <c:pt idx="122">
                  <c:v>1.2786290000000001E-2</c:v>
                </c:pt>
                <c:pt idx="123">
                  <c:v>3.5739440000000003E-3</c:v>
                </c:pt>
                <c:pt idx="124">
                  <c:v>1.2686399999999999E-2</c:v>
                </c:pt>
                <c:pt idx="125">
                  <c:v>3.6867700000000002E-3</c:v>
                </c:pt>
                <c:pt idx="126">
                  <c:v>8.5193230000000005E-3</c:v>
                </c:pt>
                <c:pt idx="127">
                  <c:v>6.5338640000000003E-3</c:v>
                </c:pt>
                <c:pt idx="128">
                  <c:v>6.232469E-3</c:v>
                </c:pt>
                <c:pt idx="129">
                  <c:v>5.5946890000000008E-3</c:v>
                </c:pt>
                <c:pt idx="130">
                  <c:v>4.8996339999999999E-3</c:v>
                </c:pt>
                <c:pt idx="131">
                  <c:v>4.5983790000000005E-3</c:v>
                </c:pt>
                <c:pt idx="132">
                  <c:v>4.2385130000000002E-3</c:v>
                </c:pt>
                <c:pt idx="133">
                  <c:v>4.5139189999999999E-3</c:v>
                </c:pt>
                <c:pt idx="134">
                  <c:v>4.1146450000000001E-3</c:v>
                </c:pt>
                <c:pt idx="135">
                  <c:v>4.186782E-3</c:v>
                </c:pt>
                <c:pt idx="136">
                  <c:v>3.9456949999999999E-3</c:v>
                </c:pt>
                <c:pt idx="137">
                  <c:v>3.5278170000000004E-3</c:v>
                </c:pt>
                <c:pt idx="138">
                  <c:v>3.0529580000000001E-3</c:v>
                </c:pt>
                <c:pt idx="139">
                  <c:v>2.7902210000000003E-3</c:v>
                </c:pt>
                <c:pt idx="140">
                  <c:v>2.4032720000000001E-3</c:v>
                </c:pt>
                <c:pt idx="141">
                  <c:v>2.3048590000000002E-3</c:v>
                </c:pt>
                <c:pt idx="142">
                  <c:v>2.2336750000000001E-3</c:v>
                </c:pt>
                <c:pt idx="143">
                  <c:v>2.1207080000000002E-3</c:v>
                </c:pt>
                <c:pt idx="144">
                  <c:v>2.026936E-3</c:v>
                </c:pt>
                <c:pt idx="145">
                  <c:v>2.0300680000000003E-3</c:v>
                </c:pt>
                <c:pt idx="146">
                  <c:v>2.165738E-3</c:v>
                </c:pt>
                <c:pt idx="147">
                  <c:v>2.1925930000000001E-3</c:v>
                </c:pt>
                <c:pt idx="148">
                  <c:v>2.3609310000000001E-3</c:v>
                </c:pt>
                <c:pt idx="149">
                  <c:v>2.498611E-3</c:v>
                </c:pt>
                <c:pt idx="150">
                  <c:v>2.6424270000000001E-3</c:v>
                </c:pt>
                <c:pt idx="151">
                  <c:v>2.740199E-3</c:v>
                </c:pt>
                <c:pt idx="152">
                  <c:v>2.9468010000000002E-3</c:v>
                </c:pt>
                <c:pt idx="153">
                  <c:v>3.1158180000000002E-3</c:v>
                </c:pt>
                <c:pt idx="154">
                  <c:v>3.1512460000000003E-3</c:v>
                </c:pt>
                <c:pt idx="155">
                  <c:v>3.7463940000000001E-3</c:v>
                </c:pt>
                <c:pt idx="156">
                  <c:v>3.9248040000000005E-3</c:v>
                </c:pt>
                <c:pt idx="157">
                  <c:v>4.3323350000000005E-3</c:v>
                </c:pt>
                <c:pt idx="158">
                  <c:v>4.632265E-3</c:v>
                </c:pt>
                <c:pt idx="159">
                  <c:v>5.4137250000000003E-3</c:v>
                </c:pt>
                <c:pt idx="160">
                  <c:v>6.3277300000000002E-3</c:v>
                </c:pt>
                <c:pt idx="161">
                  <c:v>7.9785790000000013E-3</c:v>
                </c:pt>
                <c:pt idx="162">
                  <c:v>9.3226520000000007E-3</c:v>
                </c:pt>
                <c:pt idx="163">
                  <c:v>1.0210780000000001E-2</c:v>
                </c:pt>
                <c:pt idx="164">
                  <c:v>1.1290080000000001E-2</c:v>
                </c:pt>
                <c:pt idx="165">
                  <c:v>1.560126E-2</c:v>
                </c:pt>
                <c:pt idx="166">
                  <c:v>1.9374260000000001E-2</c:v>
                </c:pt>
                <c:pt idx="167">
                  <c:v>1.9522230000000002E-2</c:v>
                </c:pt>
                <c:pt idx="168">
                  <c:v>2.582889E-2</c:v>
                </c:pt>
                <c:pt idx="169">
                  <c:v>2.0154560000000002E-2</c:v>
                </c:pt>
                <c:pt idx="170">
                  <c:v>2.4965250000000001E-2</c:v>
                </c:pt>
                <c:pt idx="171">
                  <c:v>2.7964039999999999E-2</c:v>
                </c:pt>
                <c:pt idx="172">
                  <c:v>2.142581E-2</c:v>
                </c:pt>
                <c:pt idx="173">
                  <c:v>1.790806E-2</c:v>
                </c:pt>
                <c:pt idx="174">
                  <c:v>1.5608520000000001E-2</c:v>
                </c:pt>
                <c:pt idx="175">
                  <c:v>1.3608770000000001E-2</c:v>
                </c:pt>
                <c:pt idx="176">
                  <c:v>1.105473E-2</c:v>
                </c:pt>
                <c:pt idx="177">
                  <c:v>1.354705E-2</c:v>
                </c:pt>
                <c:pt idx="178">
                  <c:v>1.029744E-2</c:v>
                </c:pt>
                <c:pt idx="179">
                  <c:v>1.129953E-2</c:v>
                </c:pt>
                <c:pt idx="180">
                  <c:v>9.935022E-3</c:v>
                </c:pt>
                <c:pt idx="181">
                  <c:v>9.2642510000000011E-3</c:v>
                </c:pt>
                <c:pt idx="182">
                  <c:v>7.9159369999999996E-3</c:v>
                </c:pt>
                <c:pt idx="183">
                  <c:v>6.1614930000000005E-3</c:v>
                </c:pt>
                <c:pt idx="184">
                  <c:v>5.0528990000000005E-3</c:v>
                </c:pt>
                <c:pt idx="185">
                  <c:v>4.1885120000000001E-3</c:v>
                </c:pt>
                <c:pt idx="186">
                  <c:v>4.3617910000000003E-3</c:v>
                </c:pt>
                <c:pt idx="187">
                  <c:v>3.6630430000000004E-3</c:v>
                </c:pt>
                <c:pt idx="188">
                  <c:v>3.56632E-3</c:v>
                </c:pt>
                <c:pt idx="189">
                  <c:v>3.2477430000000004E-3</c:v>
                </c:pt>
                <c:pt idx="190">
                  <c:v>3.3750310000000001E-3</c:v>
                </c:pt>
                <c:pt idx="191">
                  <c:v>3.3081310000000002E-3</c:v>
                </c:pt>
                <c:pt idx="192">
                  <c:v>3.1137740000000001E-3</c:v>
                </c:pt>
                <c:pt idx="193">
                  <c:v>2.9702860000000004E-3</c:v>
                </c:pt>
                <c:pt idx="194">
                  <c:v>2.4685280000000002E-3</c:v>
                </c:pt>
                <c:pt idx="195">
                  <c:v>2.1613890000000001E-3</c:v>
                </c:pt>
                <c:pt idx="196">
                  <c:v>2.023394E-3</c:v>
                </c:pt>
                <c:pt idx="197">
                  <c:v>1.984867E-3</c:v>
                </c:pt>
                <c:pt idx="198">
                  <c:v>2.0029880000000003E-3</c:v>
                </c:pt>
                <c:pt idx="199">
                  <c:v>2.1312090000000002E-3</c:v>
                </c:pt>
                <c:pt idx="200">
                  <c:v>2.203315E-3</c:v>
                </c:pt>
                <c:pt idx="201">
                  <c:v>2.3876360000000003E-3</c:v>
                </c:pt>
                <c:pt idx="202">
                  <c:v>2.508662E-3</c:v>
                </c:pt>
                <c:pt idx="203">
                  <c:v>2.6276340000000002E-3</c:v>
                </c:pt>
                <c:pt idx="204">
                  <c:v>2.7945560000000001E-3</c:v>
                </c:pt>
                <c:pt idx="205">
                  <c:v>3.0003580000000003E-3</c:v>
                </c:pt>
                <c:pt idx="206">
                  <c:v>3.2000080000000003E-3</c:v>
                </c:pt>
                <c:pt idx="207">
                  <c:v>3.4425270000000003E-3</c:v>
                </c:pt>
                <c:pt idx="208">
                  <c:v>3.7629620000000003E-3</c:v>
                </c:pt>
                <c:pt idx="209">
                  <c:v>3.9280140000000005E-3</c:v>
                </c:pt>
                <c:pt idx="210">
                  <c:v>4.3811120000000004E-3</c:v>
                </c:pt>
                <c:pt idx="211">
                  <c:v>4.8676570000000001E-3</c:v>
                </c:pt>
                <c:pt idx="212">
                  <c:v>5.5457860000000005E-3</c:v>
                </c:pt>
                <c:pt idx="213">
                  <c:v>5.9972100000000002E-3</c:v>
                </c:pt>
                <c:pt idx="214">
                  <c:v>6.4975300000000005E-3</c:v>
                </c:pt>
                <c:pt idx="215">
                  <c:v>8.0104270000000005E-3</c:v>
                </c:pt>
                <c:pt idx="216">
                  <c:v>7.5034999999999998E-3</c:v>
                </c:pt>
                <c:pt idx="217">
                  <c:v>1.207565E-2</c:v>
                </c:pt>
                <c:pt idx="218">
                  <c:v>1.3879510000000001E-2</c:v>
                </c:pt>
                <c:pt idx="219">
                  <c:v>1.7365709999999999E-2</c:v>
                </c:pt>
                <c:pt idx="220">
                  <c:v>2.0079490000000002E-2</c:v>
                </c:pt>
                <c:pt idx="221">
                  <c:v>2.3065720000000001E-2</c:v>
                </c:pt>
                <c:pt idx="222">
                  <c:v>2.688637E-2</c:v>
                </c:pt>
                <c:pt idx="223">
                  <c:v>3.006207E-2</c:v>
                </c:pt>
                <c:pt idx="224">
                  <c:v>3.7625390000000002E-2</c:v>
                </c:pt>
                <c:pt idx="225">
                  <c:v>2.920029E-2</c:v>
                </c:pt>
                <c:pt idx="226">
                  <c:v>4.0632080000000001E-2</c:v>
                </c:pt>
                <c:pt idx="227">
                  <c:v>3.6455639999999997E-2</c:v>
                </c:pt>
                <c:pt idx="228">
                  <c:v>4.0649530000000003E-2</c:v>
                </c:pt>
                <c:pt idx="229">
                  <c:v>3.546237E-2</c:v>
                </c:pt>
                <c:pt idx="230">
                  <c:v>3.0723920000000002E-2</c:v>
                </c:pt>
                <c:pt idx="231">
                  <c:v>1.8686919999999999E-2</c:v>
                </c:pt>
                <c:pt idx="232">
                  <c:v>2.195472E-2</c:v>
                </c:pt>
                <c:pt idx="233">
                  <c:v>2.1953340000000002E-2</c:v>
                </c:pt>
                <c:pt idx="234">
                  <c:v>1.7218509999999999E-2</c:v>
                </c:pt>
                <c:pt idx="235">
                  <c:v>1.832901E-2</c:v>
                </c:pt>
                <c:pt idx="236">
                  <c:v>1.4537040000000001E-2</c:v>
                </c:pt>
                <c:pt idx="237">
                  <c:v>1.2050730000000001E-2</c:v>
                </c:pt>
                <c:pt idx="238">
                  <c:v>1.3128530000000001E-2</c:v>
                </c:pt>
                <c:pt idx="239">
                  <c:v>1.275569E-2</c:v>
                </c:pt>
                <c:pt idx="240">
                  <c:v>1.082559E-2</c:v>
                </c:pt>
                <c:pt idx="241">
                  <c:v>8.4112630000000004E-3</c:v>
                </c:pt>
                <c:pt idx="242">
                  <c:v>8.2238160000000001E-3</c:v>
                </c:pt>
                <c:pt idx="243">
                  <c:v>6.6125650000000008E-3</c:v>
                </c:pt>
                <c:pt idx="244">
                  <c:v>6.4045370000000001E-3</c:v>
                </c:pt>
                <c:pt idx="245">
                  <c:v>5.0657130000000003E-3</c:v>
                </c:pt>
                <c:pt idx="246">
                  <c:v>4.689253E-3</c:v>
                </c:pt>
                <c:pt idx="247">
                  <c:v>4.8057830000000001E-3</c:v>
                </c:pt>
                <c:pt idx="248">
                  <c:v>4.2427590000000005E-3</c:v>
                </c:pt>
                <c:pt idx="249">
                  <c:v>4.8060060000000007E-3</c:v>
                </c:pt>
                <c:pt idx="250">
                  <c:v>4.2077540000000002E-3</c:v>
                </c:pt>
                <c:pt idx="251">
                  <c:v>4.4128710000000005E-3</c:v>
                </c:pt>
                <c:pt idx="252">
                  <c:v>3.9293140000000006E-3</c:v>
                </c:pt>
                <c:pt idx="253">
                  <c:v>3.4347870000000003E-3</c:v>
                </c:pt>
                <c:pt idx="254">
                  <c:v>3.248828E-3</c:v>
                </c:pt>
                <c:pt idx="255">
                  <c:v>3.022748E-3</c:v>
                </c:pt>
                <c:pt idx="256">
                  <c:v>2.64132E-3</c:v>
                </c:pt>
                <c:pt idx="257">
                  <c:v>2.363258E-3</c:v>
                </c:pt>
                <c:pt idx="258">
                  <c:v>2.217634E-3</c:v>
                </c:pt>
                <c:pt idx="259">
                  <c:v>2.1343930000000001E-3</c:v>
                </c:pt>
                <c:pt idx="260">
                  <c:v>2.0992599999999999E-3</c:v>
                </c:pt>
                <c:pt idx="261">
                  <c:v>2.06543E-3</c:v>
                </c:pt>
                <c:pt idx="262">
                  <c:v>2.0805590000000001E-3</c:v>
                </c:pt>
                <c:pt idx="263">
                  <c:v>2.171971E-3</c:v>
                </c:pt>
                <c:pt idx="264">
                  <c:v>2.2716979999999999E-3</c:v>
                </c:pt>
                <c:pt idx="265">
                  <c:v>2.3383550000000003E-3</c:v>
                </c:pt>
                <c:pt idx="266">
                  <c:v>2.3935050000000002E-3</c:v>
                </c:pt>
                <c:pt idx="267">
                  <c:v>2.5399070000000001E-3</c:v>
                </c:pt>
                <c:pt idx="268">
                  <c:v>2.713876E-3</c:v>
                </c:pt>
                <c:pt idx="269">
                  <c:v>2.8825510000000001E-3</c:v>
                </c:pt>
                <c:pt idx="270">
                  <c:v>3.0458330000000004E-3</c:v>
                </c:pt>
                <c:pt idx="271">
                  <c:v>3.2807220000000002E-3</c:v>
                </c:pt>
                <c:pt idx="272">
                  <c:v>3.3712670000000003E-3</c:v>
                </c:pt>
                <c:pt idx="273">
                  <c:v>3.6838490000000003E-3</c:v>
                </c:pt>
                <c:pt idx="274">
                  <c:v>3.9810610000000001E-3</c:v>
                </c:pt>
                <c:pt idx="275">
                  <c:v>4.3329340000000001E-3</c:v>
                </c:pt>
                <c:pt idx="276">
                  <c:v>4.6218920000000007E-3</c:v>
                </c:pt>
                <c:pt idx="277">
                  <c:v>5.1338450000000006E-3</c:v>
                </c:pt>
                <c:pt idx="278">
                  <c:v>5.758389E-3</c:v>
                </c:pt>
                <c:pt idx="279">
                  <c:v>6.0628070000000008E-3</c:v>
                </c:pt>
                <c:pt idx="280">
                  <c:v>8.2121659999999999E-3</c:v>
                </c:pt>
                <c:pt idx="281">
                  <c:v>8.5154800000000006E-3</c:v>
                </c:pt>
                <c:pt idx="282">
                  <c:v>1.0733410000000001E-2</c:v>
                </c:pt>
                <c:pt idx="283">
                  <c:v>1.185252E-2</c:v>
                </c:pt>
                <c:pt idx="284">
                  <c:v>1.4724599999999999E-2</c:v>
                </c:pt>
                <c:pt idx="285">
                  <c:v>1.775916E-2</c:v>
                </c:pt>
                <c:pt idx="286">
                  <c:v>1.8126510000000002E-2</c:v>
                </c:pt>
                <c:pt idx="287">
                  <c:v>1.6873519999999999E-2</c:v>
                </c:pt>
                <c:pt idx="288">
                  <c:v>2.0754399999999999E-2</c:v>
                </c:pt>
                <c:pt idx="289">
                  <c:v>2.7010559999999999E-2</c:v>
                </c:pt>
                <c:pt idx="290">
                  <c:v>2.4508450000000001E-2</c:v>
                </c:pt>
                <c:pt idx="291">
                  <c:v>1.9205440000000001E-2</c:v>
                </c:pt>
                <c:pt idx="292">
                  <c:v>2.5062029999999999E-2</c:v>
                </c:pt>
                <c:pt idx="293">
                  <c:v>2.3431340000000002E-2</c:v>
                </c:pt>
                <c:pt idx="294">
                  <c:v>1.6986230000000001E-2</c:v>
                </c:pt>
                <c:pt idx="295">
                  <c:v>1.659513E-2</c:v>
                </c:pt>
                <c:pt idx="296">
                  <c:v>1.66105E-2</c:v>
                </c:pt>
                <c:pt idx="297">
                  <c:v>1.331128E-2</c:v>
                </c:pt>
                <c:pt idx="298">
                  <c:v>1.5183460000000001E-2</c:v>
                </c:pt>
                <c:pt idx="299">
                  <c:v>1.1474750000000001E-2</c:v>
                </c:pt>
                <c:pt idx="300">
                  <c:v>1.2020620000000001E-2</c:v>
                </c:pt>
                <c:pt idx="301">
                  <c:v>1.122882E-2</c:v>
                </c:pt>
                <c:pt idx="302">
                  <c:v>1.047239E-2</c:v>
                </c:pt>
                <c:pt idx="303">
                  <c:v>9.1610010000000002E-3</c:v>
                </c:pt>
                <c:pt idx="304">
                  <c:v>8.0474570000000009E-3</c:v>
                </c:pt>
                <c:pt idx="305">
                  <c:v>7.1524810000000005E-3</c:v>
                </c:pt>
                <c:pt idx="306">
                  <c:v>5.7129020000000006E-3</c:v>
                </c:pt>
                <c:pt idx="307">
                  <c:v>5.529674E-3</c:v>
                </c:pt>
                <c:pt idx="308">
                  <c:v>4.6383120000000003E-3</c:v>
                </c:pt>
                <c:pt idx="309">
                  <c:v>4.3544400000000002E-3</c:v>
                </c:pt>
                <c:pt idx="310">
                  <c:v>3.5257660000000001E-3</c:v>
                </c:pt>
                <c:pt idx="311">
                  <c:v>3.6149180000000004E-3</c:v>
                </c:pt>
                <c:pt idx="312">
                  <c:v>3.5727430000000002E-3</c:v>
                </c:pt>
                <c:pt idx="313">
                  <c:v>3.584163E-3</c:v>
                </c:pt>
                <c:pt idx="314">
                  <c:v>3.5739320000000002E-3</c:v>
                </c:pt>
                <c:pt idx="315">
                  <c:v>3.4328090000000002E-3</c:v>
                </c:pt>
                <c:pt idx="316">
                  <c:v>3.3311580000000003E-3</c:v>
                </c:pt>
                <c:pt idx="317">
                  <c:v>3.1172510000000001E-3</c:v>
                </c:pt>
                <c:pt idx="318">
                  <c:v>3.01601E-3</c:v>
                </c:pt>
                <c:pt idx="319">
                  <c:v>2.5629190000000003E-3</c:v>
                </c:pt>
                <c:pt idx="320">
                  <c:v>2.2762670000000002E-3</c:v>
                </c:pt>
                <c:pt idx="321">
                  <c:v>2.0516309999999999E-3</c:v>
                </c:pt>
                <c:pt idx="322">
                  <c:v>2.0149180000000001E-3</c:v>
                </c:pt>
                <c:pt idx="323">
                  <c:v>1.9659950000000003E-3</c:v>
                </c:pt>
                <c:pt idx="324">
                  <c:v>2.0136999999999998E-3</c:v>
                </c:pt>
                <c:pt idx="325">
                  <c:v>2.1158550000000003E-3</c:v>
                </c:pt>
                <c:pt idx="326">
                  <c:v>2.2349990000000001E-3</c:v>
                </c:pt>
                <c:pt idx="327">
                  <c:v>2.4015630000000002E-3</c:v>
                </c:pt>
                <c:pt idx="328">
                  <c:v>2.4378640000000001E-3</c:v>
                </c:pt>
                <c:pt idx="329">
                  <c:v>2.6110980000000001E-3</c:v>
                </c:pt>
                <c:pt idx="330">
                  <c:v>2.725327E-3</c:v>
                </c:pt>
                <c:pt idx="331">
                  <c:v>2.8640580000000001E-3</c:v>
                </c:pt>
                <c:pt idx="332">
                  <c:v>3.0458870000000002E-3</c:v>
                </c:pt>
                <c:pt idx="333">
                  <c:v>3.2769460000000002E-3</c:v>
                </c:pt>
                <c:pt idx="334">
                  <c:v>3.5282750000000004E-3</c:v>
                </c:pt>
                <c:pt idx="335">
                  <c:v>3.7020600000000001E-3</c:v>
                </c:pt>
                <c:pt idx="336">
                  <c:v>4.2346910000000005E-3</c:v>
                </c:pt>
                <c:pt idx="337">
                  <c:v>4.4650039999999998E-3</c:v>
                </c:pt>
                <c:pt idx="338">
                  <c:v>5.1236270000000004E-3</c:v>
                </c:pt>
                <c:pt idx="339">
                  <c:v>5.2253720000000007E-3</c:v>
                </c:pt>
                <c:pt idx="340">
                  <c:v>6.2088660000000004E-3</c:v>
                </c:pt>
                <c:pt idx="341">
                  <c:v>5.9790370000000004E-3</c:v>
                </c:pt>
                <c:pt idx="342">
                  <c:v>8.3390750000000013E-3</c:v>
                </c:pt>
                <c:pt idx="343">
                  <c:v>1.0697379999999999E-2</c:v>
                </c:pt>
                <c:pt idx="344">
                  <c:v>1.199301E-2</c:v>
                </c:pt>
                <c:pt idx="345">
                  <c:v>1.6108279999999999E-2</c:v>
                </c:pt>
                <c:pt idx="346">
                  <c:v>1.7164240000000001E-2</c:v>
                </c:pt>
                <c:pt idx="347">
                  <c:v>2.466995E-2</c:v>
                </c:pt>
                <c:pt idx="348">
                  <c:v>2.898483E-2</c:v>
                </c:pt>
                <c:pt idx="349">
                  <c:v>3.6011830000000002E-2</c:v>
                </c:pt>
                <c:pt idx="350">
                  <c:v>2.7656460000000001E-2</c:v>
                </c:pt>
                <c:pt idx="351">
                  <c:v>4.1534740000000001E-2</c:v>
                </c:pt>
                <c:pt idx="352">
                  <c:v>4.9479139999999998E-2</c:v>
                </c:pt>
                <c:pt idx="353">
                  <c:v>4.432051E-2</c:v>
                </c:pt>
                <c:pt idx="354">
                  <c:v>6.0437459999999998E-2</c:v>
                </c:pt>
                <c:pt idx="355">
                  <c:v>5.1683960000000001E-2</c:v>
                </c:pt>
                <c:pt idx="356">
                  <c:v>5.1003159999999999E-2</c:v>
                </c:pt>
                <c:pt idx="357">
                  <c:v>4.3059750000000001E-2</c:v>
                </c:pt>
                <c:pt idx="358">
                  <c:v>4.4764379999999999E-2</c:v>
                </c:pt>
                <c:pt idx="359">
                  <c:v>2.8158450000000002E-2</c:v>
                </c:pt>
                <c:pt idx="360">
                  <c:v>2.6693999999999999E-2</c:v>
                </c:pt>
                <c:pt idx="361">
                  <c:v>2.321028E-2</c:v>
                </c:pt>
                <c:pt idx="362">
                  <c:v>2.0140910000000001E-2</c:v>
                </c:pt>
                <c:pt idx="363">
                  <c:v>1.7737059999999999E-2</c:v>
                </c:pt>
                <c:pt idx="364">
                  <c:v>1.5018750000000001E-2</c:v>
                </c:pt>
                <c:pt idx="365">
                  <c:v>1.6929280000000001E-2</c:v>
                </c:pt>
                <c:pt idx="366">
                  <c:v>1.329341E-2</c:v>
                </c:pt>
                <c:pt idx="367">
                  <c:v>1.410281E-2</c:v>
                </c:pt>
                <c:pt idx="368">
                  <c:v>1.0024990000000001E-2</c:v>
                </c:pt>
                <c:pt idx="369">
                  <c:v>9.6164910000000013E-3</c:v>
                </c:pt>
                <c:pt idx="370">
                  <c:v>7.3285330000000008E-3</c:v>
                </c:pt>
                <c:pt idx="371">
                  <c:v>6.3086610000000001E-3</c:v>
                </c:pt>
                <c:pt idx="372">
                  <c:v>5.941043E-3</c:v>
                </c:pt>
                <c:pt idx="373">
                  <c:v>5.0468610000000006E-3</c:v>
                </c:pt>
                <c:pt idx="374">
                  <c:v>5.3526730000000005E-3</c:v>
                </c:pt>
                <c:pt idx="375">
                  <c:v>4.3282340000000002E-3</c:v>
                </c:pt>
                <c:pt idx="376">
                  <c:v>4.9384600000000004E-3</c:v>
                </c:pt>
                <c:pt idx="377">
                  <c:v>4.5911099999999998E-3</c:v>
                </c:pt>
                <c:pt idx="378">
                  <c:v>4.2356980000000004E-3</c:v>
                </c:pt>
                <c:pt idx="379">
                  <c:v>4.3916850000000002E-3</c:v>
                </c:pt>
                <c:pt idx="380">
                  <c:v>3.7907250000000004E-3</c:v>
                </c:pt>
                <c:pt idx="381">
                  <c:v>3.4523580000000004E-3</c:v>
                </c:pt>
                <c:pt idx="382">
                  <c:v>2.7837270000000002E-3</c:v>
                </c:pt>
                <c:pt idx="383">
                  <c:v>2.5242790000000004E-3</c:v>
                </c:pt>
                <c:pt idx="384">
                  <c:v>2.2767870000000002E-3</c:v>
                </c:pt>
                <c:pt idx="385">
                  <c:v>2.2374090000000001E-3</c:v>
                </c:pt>
                <c:pt idx="386">
                  <c:v>2.155601E-3</c:v>
                </c:pt>
                <c:pt idx="387">
                  <c:v>2.076605E-3</c:v>
                </c:pt>
                <c:pt idx="388">
                  <c:v>2.0627250000000001E-3</c:v>
                </c:pt>
                <c:pt idx="389">
                  <c:v>2.1554970000000001E-3</c:v>
                </c:pt>
                <c:pt idx="390">
                  <c:v>2.2217860000000003E-3</c:v>
                </c:pt>
                <c:pt idx="391">
                  <c:v>2.2883840000000001E-3</c:v>
                </c:pt>
                <c:pt idx="392">
                  <c:v>2.4048770000000001E-3</c:v>
                </c:pt>
                <c:pt idx="393">
                  <c:v>2.506697E-3</c:v>
                </c:pt>
                <c:pt idx="394">
                  <c:v>2.6898640000000001E-3</c:v>
                </c:pt>
                <c:pt idx="395">
                  <c:v>2.8206390000000002E-3</c:v>
                </c:pt>
                <c:pt idx="396">
                  <c:v>3.021241E-3</c:v>
                </c:pt>
                <c:pt idx="397">
                  <c:v>3.160983E-3</c:v>
                </c:pt>
                <c:pt idx="398">
                  <c:v>3.4308670000000002E-3</c:v>
                </c:pt>
                <c:pt idx="399">
                  <c:v>3.7052760000000004E-3</c:v>
                </c:pt>
                <c:pt idx="400">
                  <c:v>4.0115870000000005E-3</c:v>
                </c:pt>
                <c:pt idx="401">
                  <c:v>4.2641020000000005E-3</c:v>
                </c:pt>
                <c:pt idx="402">
                  <c:v>4.7125880000000002E-3</c:v>
                </c:pt>
                <c:pt idx="403">
                  <c:v>5.2154460000000003E-3</c:v>
                </c:pt>
                <c:pt idx="404">
                  <c:v>5.6286890000000001E-3</c:v>
                </c:pt>
                <c:pt idx="405">
                  <c:v>7.476402E-3</c:v>
                </c:pt>
                <c:pt idx="406">
                  <c:v>7.6744920000000006E-3</c:v>
                </c:pt>
                <c:pt idx="407">
                  <c:v>9.5060850000000009E-3</c:v>
                </c:pt>
                <c:pt idx="408">
                  <c:v>1.056733E-2</c:v>
                </c:pt>
                <c:pt idx="409">
                  <c:v>1.245111E-2</c:v>
                </c:pt>
                <c:pt idx="410">
                  <c:v>1.50481E-2</c:v>
                </c:pt>
                <c:pt idx="411">
                  <c:v>1.6941959999999999E-2</c:v>
                </c:pt>
                <c:pt idx="412">
                  <c:v>1.1468290000000001E-2</c:v>
                </c:pt>
                <c:pt idx="413">
                  <c:v>2.06334E-2</c:v>
                </c:pt>
                <c:pt idx="414">
                  <c:v>2.7086470000000001E-2</c:v>
                </c:pt>
                <c:pt idx="415">
                  <c:v>2.3696499999999999E-2</c:v>
                </c:pt>
                <c:pt idx="416">
                  <c:v>3.4184010000000001E-2</c:v>
                </c:pt>
                <c:pt idx="417">
                  <c:v>2.754084E-2</c:v>
                </c:pt>
                <c:pt idx="418">
                  <c:v>2.289975E-2</c:v>
                </c:pt>
                <c:pt idx="419">
                  <c:v>1.9584710000000002E-2</c:v>
                </c:pt>
                <c:pt idx="420">
                  <c:v>1.9230290000000001E-2</c:v>
                </c:pt>
                <c:pt idx="421">
                  <c:v>1.615834E-2</c:v>
                </c:pt>
                <c:pt idx="422">
                  <c:v>1.2700040000000001E-2</c:v>
                </c:pt>
                <c:pt idx="423">
                  <c:v>1.315295E-2</c:v>
                </c:pt>
                <c:pt idx="424">
                  <c:v>1.1170380000000001E-2</c:v>
                </c:pt>
                <c:pt idx="425">
                  <c:v>1.130888E-2</c:v>
                </c:pt>
                <c:pt idx="426">
                  <c:v>9.5334930000000005E-3</c:v>
                </c:pt>
                <c:pt idx="427">
                  <c:v>1.098099E-2</c:v>
                </c:pt>
                <c:pt idx="428">
                  <c:v>8.4143299999999994E-3</c:v>
                </c:pt>
                <c:pt idx="429">
                  <c:v>7.4684330000000009E-3</c:v>
                </c:pt>
                <c:pt idx="430">
                  <c:v>6.2024350000000001E-3</c:v>
                </c:pt>
                <c:pt idx="431">
                  <c:v>4.9935200000000004E-3</c:v>
                </c:pt>
                <c:pt idx="432">
                  <c:v>4.9585549999999999E-3</c:v>
                </c:pt>
                <c:pt idx="433">
                  <c:v>4.3192090000000001E-3</c:v>
                </c:pt>
                <c:pt idx="434">
                  <c:v>4.1094720000000003E-3</c:v>
                </c:pt>
                <c:pt idx="435">
                  <c:v>3.2490220000000003E-3</c:v>
                </c:pt>
                <c:pt idx="436">
                  <c:v>3.6972710000000002E-3</c:v>
                </c:pt>
                <c:pt idx="437">
                  <c:v>3.378116E-3</c:v>
                </c:pt>
                <c:pt idx="438">
                  <c:v>3.6401320000000004E-3</c:v>
                </c:pt>
                <c:pt idx="439">
                  <c:v>3.2136600000000001E-3</c:v>
                </c:pt>
                <c:pt idx="440">
                  <c:v>2.9964460000000003E-3</c:v>
                </c:pt>
                <c:pt idx="441">
                  <c:v>2.3958450000000002E-3</c:v>
                </c:pt>
                <c:pt idx="442">
                  <c:v>2.2849790000000004E-3</c:v>
                </c:pt>
                <c:pt idx="443">
                  <c:v>2.1953540000000001E-3</c:v>
                </c:pt>
                <c:pt idx="444">
                  <c:v>2.045421E-3</c:v>
                </c:pt>
                <c:pt idx="445">
                  <c:v>1.9770740000000001E-3</c:v>
                </c:pt>
                <c:pt idx="446">
                  <c:v>2.0330560000000001E-3</c:v>
                </c:pt>
                <c:pt idx="447">
                  <c:v>2.1442150000000001E-3</c:v>
                </c:pt>
                <c:pt idx="448">
                  <c:v>2.2170150000000001E-3</c:v>
                </c:pt>
                <c:pt idx="449">
                  <c:v>2.3646460000000002E-3</c:v>
                </c:pt>
                <c:pt idx="450">
                  <c:v>2.4562520000000003E-3</c:v>
                </c:pt>
                <c:pt idx="451">
                  <c:v>2.69806E-3</c:v>
                </c:pt>
                <c:pt idx="452">
                  <c:v>2.7871660000000002E-3</c:v>
                </c:pt>
                <c:pt idx="453">
                  <c:v>3.016735E-3</c:v>
                </c:pt>
                <c:pt idx="454">
                  <c:v>3.1270830000000001E-3</c:v>
                </c:pt>
                <c:pt idx="455">
                  <c:v>3.4111530000000001E-3</c:v>
                </c:pt>
                <c:pt idx="456">
                  <c:v>3.668096E-3</c:v>
                </c:pt>
                <c:pt idx="457">
                  <c:v>4.0507630000000006E-3</c:v>
                </c:pt>
                <c:pt idx="458">
                  <c:v>4.2837050000000005E-3</c:v>
                </c:pt>
                <c:pt idx="459">
                  <c:v>4.6202410000000006E-3</c:v>
                </c:pt>
                <c:pt idx="460">
                  <c:v>5.2477859999999999E-3</c:v>
                </c:pt>
                <c:pt idx="461">
                  <c:v>5.9899630000000001E-3</c:v>
                </c:pt>
                <c:pt idx="462">
                  <c:v>6.7667990000000004E-3</c:v>
                </c:pt>
                <c:pt idx="463">
                  <c:v>7.8960569999999997E-3</c:v>
                </c:pt>
                <c:pt idx="464">
                  <c:v>9.6802340000000011E-3</c:v>
                </c:pt>
                <c:pt idx="465">
                  <c:v>1.163811E-2</c:v>
                </c:pt>
                <c:pt idx="466">
                  <c:v>1.116822E-2</c:v>
                </c:pt>
                <c:pt idx="467">
                  <c:v>2.0981659999999999E-2</c:v>
                </c:pt>
                <c:pt idx="468">
                  <c:v>2.443422E-2</c:v>
                </c:pt>
                <c:pt idx="469">
                  <c:v>2.6395470000000001E-2</c:v>
                </c:pt>
                <c:pt idx="470">
                  <c:v>3.3954369999999998E-2</c:v>
                </c:pt>
                <c:pt idx="471">
                  <c:v>4.3400710000000002E-2</c:v>
                </c:pt>
                <c:pt idx="472">
                  <c:v>4.6044849999999998E-2</c:v>
                </c:pt>
                <c:pt idx="473">
                  <c:v>5.1236490000000003E-2</c:v>
                </c:pt>
                <c:pt idx="474">
                  <c:v>4.8893819999999998E-2</c:v>
                </c:pt>
                <c:pt idx="475">
                  <c:v>4.456326E-2</c:v>
                </c:pt>
                <c:pt idx="476">
                  <c:v>5.6298840000000003E-2</c:v>
                </c:pt>
                <c:pt idx="477">
                  <c:v>6.163544E-2</c:v>
                </c:pt>
                <c:pt idx="478">
                  <c:v>3.9758689999999999E-2</c:v>
                </c:pt>
                <c:pt idx="479">
                  <c:v>3.6366519999999999E-2</c:v>
                </c:pt>
                <c:pt idx="480">
                  <c:v>2.6342690000000002E-2</c:v>
                </c:pt>
                <c:pt idx="481">
                  <c:v>2.43536E-2</c:v>
                </c:pt>
                <c:pt idx="482">
                  <c:v>2.0881449999999999E-2</c:v>
                </c:pt>
                <c:pt idx="483">
                  <c:v>1.797149E-2</c:v>
                </c:pt>
                <c:pt idx="484">
                  <c:v>1.406808E-2</c:v>
                </c:pt>
                <c:pt idx="485">
                  <c:v>1.401233E-2</c:v>
                </c:pt>
                <c:pt idx="486">
                  <c:v>1.277199E-2</c:v>
                </c:pt>
                <c:pt idx="487">
                  <c:v>1.0483599999999999E-2</c:v>
                </c:pt>
                <c:pt idx="488">
                  <c:v>1.0609530000000001E-2</c:v>
                </c:pt>
                <c:pt idx="489">
                  <c:v>7.5033910000000007E-3</c:v>
                </c:pt>
                <c:pt idx="490">
                  <c:v>7.1370230000000002E-3</c:v>
                </c:pt>
                <c:pt idx="491">
                  <c:v>5.442728E-3</c:v>
                </c:pt>
                <c:pt idx="492">
                  <c:v>5.1978440000000001E-3</c:v>
                </c:pt>
                <c:pt idx="493">
                  <c:v>4.1823920000000001E-3</c:v>
                </c:pt>
                <c:pt idx="494">
                  <c:v>4.2341180000000003E-3</c:v>
                </c:pt>
                <c:pt idx="495">
                  <c:v>4.1955040000000001E-3</c:v>
                </c:pt>
                <c:pt idx="496">
                  <c:v>4.3693690000000006E-3</c:v>
                </c:pt>
                <c:pt idx="497">
                  <c:v>3.9169140000000005E-3</c:v>
                </c:pt>
                <c:pt idx="498">
                  <c:v>4.0871639999999999E-3</c:v>
                </c:pt>
                <c:pt idx="499">
                  <c:v>3.9025380000000001E-3</c:v>
                </c:pt>
                <c:pt idx="500">
                  <c:v>2.9994660000000001E-3</c:v>
                </c:pt>
                <c:pt idx="501">
                  <c:v>2.7898350000000001E-3</c:v>
                </c:pt>
                <c:pt idx="502">
                  <c:v>2.512818E-3</c:v>
                </c:pt>
                <c:pt idx="503">
                  <c:v>2.2763729999999999E-3</c:v>
                </c:pt>
                <c:pt idx="504">
                  <c:v>2.1731319999999999E-3</c:v>
                </c:pt>
                <c:pt idx="505">
                  <c:v>2.1421040000000001E-3</c:v>
                </c:pt>
                <c:pt idx="506">
                  <c:v>2.0375760000000001E-3</c:v>
                </c:pt>
                <c:pt idx="507">
                  <c:v>2.1083770000000003E-3</c:v>
                </c:pt>
                <c:pt idx="508">
                  <c:v>2.1536390000000002E-3</c:v>
                </c:pt>
                <c:pt idx="509">
                  <c:v>2.2534130000000001E-3</c:v>
                </c:pt>
                <c:pt idx="510">
                  <c:v>2.3479010000000003E-3</c:v>
                </c:pt>
                <c:pt idx="511">
                  <c:v>2.1846720000000003E-3</c:v>
                </c:pt>
                <c:pt idx="512">
                  <c:v>2.5987050000000002E-3</c:v>
                </c:pt>
                <c:pt idx="513">
                  <c:v>2.866085E-3</c:v>
                </c:pt>
                <c:pt idx="514">
                  <c:v>3.0817070000000004E-3</c:v>
                </c:pt>
                <c:pt idx="515">
                  <c:v>3.1768899999999999E-3</c:v>
                </c:pt>
                <c:pt idx="516">
                  <c:v>3.4085020000000003E-3</c:v>
                </c:pt>
                <c:pt idx="517">
                  <c:v>3.7066070000000002E-3</c:v>
                </c:pt>
                <c:pt idx="518">
                  <c:v>1.2918520000000001E-2</c:v>
                </c:pt>
                <c:pt idx="519">
                  <c:v>4.4760820000000002E-3</c:v>
                </c:pt>
                <c:pt idx="520">
                  <c:v>4.9773760000000004E-3</c:v>
                </c:pt>
                <c:pt idx="521">
                  <c:v>5.5211820000000003E-3</c:v>
                </c:pt>
                <c:pt idx="522">
                  <c:v>6.3098910000000006E-3</c:v>
                </c:pt>
                <c:pt idx="523">
                  <c:v>7.2851340000000004E-3</c:v>
                </c:pt>
                <c:pt idx="524">
                  <c:v>8.9727820000000003E-3</c:v>
                </c:pt>
                <c:pt idx="525">
                  <c:v>9.9015830000000003E-3</c:v>
                </c:pt>
                <c:pt idx="526">
                  <c:v>1.031667E-2</c:v>
                </c:pt>
                <c:pt idx="527">
                  <c:v>1.3946160000000001E-2</c:v>
                </c:pt>
                <c:pt idx="528">
                  <c:v>1.508106E-2</c:v>
                </c:pt>
                <c:pt idx="529">
                  <c:v>1.9607590000000001E-2</c:v>
                </c:pt>
                <c:pt idx="530">
                  <c:v>1.9811840000000001E-2</c:v>
                </c:pt>
                <c:pt idx="531">
                  <c:v>2.0257380000000002E-2</c:v>
                </c:pt>
                <c:pt idx="532">
                  <c:v>2.312724E-2</c:v>
                </c:pt>
                <c:pt idx="533">
                  <c:v>2.863245E-2</c:v>
                </c:pt>
                <c:pt idx="534">
                  <c:v>2.3813629999999999E-2</c:v>
                </c:pt>
                <c:pt idx="535">
                  <c:v>2.3627640000000002E-2</c:v>
                </c:pt>
                <c:pt idx="536">
                  <c:v>1.8386030000000001E-2</c:v>
                </c:pt>
                <c:pt idx="537">
                  <c:v>1.394916E-2</c:v>
                </c:pt>
                <c:pt idx="538">
                  <c:v>1.515823E-2</c:v>
                </c:pt>
                <c:pt idx="539">
                  <c:v>1.417241E-2</c:v>
                </c:pt>
                <c:pt idx="540">
                  <c:v>1.3657580000000001E-2</c:v>
                </c:pt>
                <c:pt idx="541">
                  <c:v>1.075687E-2</c:v>
                </c:pt>
                <c:pt idx="542">
                  <c:v>1.194654E-2</c:v>
                </c:pt>
                <c:pt idx="543">
                  <c:v>8.4840840000000011E-3</c:v>
                </c:pt>
                <c:pt idx="544">
                  <c:v>1.062603E-2</c:v>
                </c:pt>
                <c:pt idx="545">
                  <c:v>8.5994440000000012E-3</c:v>
                </c:pt>
                <c:pt idx="546">
                  <c:v>8.0083250000000002E-3</c:v>
                </c:pt>
                <c:pt idx="547">
                  <c:v>5.9023160000000003E-3</c:v>
                </c:pt>
                <c:pt idx="548">
                  <c:v>5.443987E-3</c:v>
                </c:pt>
                <c:pt idx="549">
                  <c:v>4.6633500000000001E-3</c:v>
                </c:pt>
                <c:pt idx="550">
                  <c:v>4.038898E-3</c:v>
                </c:pt>
                <c:pt idx="551">
                  <c:v>3.9937470000000006E-3</c:v>
                </c:pt>
                <c:pt idx="552">
                  <c:v>3.6458170000000004E-3</c:v>
                </c:pt>
                <c:pt idx="553">
                  <c:v>3.6742740000000004E-3</c:v>
                </c:pt>
                <c:pt idx="554">
                  <c:v>3.3661930000000004E-3</c:v>
                </c:pt>
                <c:pt idx="555">
                  <c:v>3.3359330000000001E-3</c:v>
                </c:pt>
                <c:pt idx="556">
                  <c:v>2.951829E-3</c:v>
                </c:pt>
                <c:pt idx="557">
                  <c:v>2.6849410000000002E-3</c:v>
                </c:pt>
                <c:pt idx="558">
                  <c:v>2.3979780000000003E-3</c:v>
                </c:pt>
                <c:pt idx="559">
                  <c:v>2.1806180000000001E-3</c:v>
                </c:pt>
                <c:pt idx="560">
                  <c:v>1.9520680000000002E-3</c:v>
                </c:pt>
                <c:pt idx="561">
                  <c:v>1.9636930000000003E-3</c:v>
                </c:pt>
                <c:pt idx="562">
                  <c:v>1.9251380000000001E-3</c:v>
                </c:pt>
                <c:pt idx="563">
                  <c:v>2.1693649999999999E-3</c:v>
                </c:pt>
                <c:pt idx="564">
                  <c:v>2.25691E-3</c:v>
                </c:pt>
                <c:pt idx="565">
                  <c:v>2.4233570000000001E-3</c:v>
                </c:pt>
                <c:pt idx="566">
                  <c:v>2.502757E-3</c:v>
                </c:pt>
                <c:pt idx="567">
                  <c:v>2.655157E-3</c:v>
                </c:pt>
                <c:pt idx="568">
                  <c:v>2.7464630000000002E-3</c:v>
                </c:pt>
                <c:pt idx="569">
                  <c:v>3.0982450000000003E-3</c:v>
                </c:pt>
                <c:pt idx="570">
                  <c:v>3.3285980000000003E-3</c:v>
                </c:pt>
                <c:pt idx="571">
                  <c:v>3.544508E-3</c:v>
                </c:pt>
                <c:pt idx="572">
                  <c:v>3.8544880000000001E-3</c:v>
                </c:pt>
                <c:pt idx="573">
                  <c:v>4.098094E-3</c:v>
                </c:pt>
                <c:pt idx="574">
                  <c:v>4.5347680000000007E-3</c:v>
                </c:pt>
                <c:pt idx="575">
                  <c:v>5.0747800000000001E-3</c:v>
                </c:pt>
                <c:pt idx="576">
                  <c:v>6.2059650000000008E-3</c:v>
                </c:pt>
                <c:pt idx="577">
                  <c:v>6.6990180000000002E-3</c:v>
                </c:pt>
                <c:pt idx="578">
                  <c:v>7.8596849999999999E-3</c:v>
                </c:pt>
                <c:pt idx="579">
                  <c:v>9.0747499999999995E-3</c:v>
                </c:pt>
                <c:pt idx="580">
                  <c:v>1.187066E-2</c:v>
                </c:pt>
                <c:pt idx="581">
                  <c:v>1.4219520000000001E-2</c:v>
                </c:pt>
                <c:pt idx="582">
                  <c:v>1.8947290000000002E-2</c:v>
                </c:pt>
                <c:pt idx="583">
                  <c:v>2.2641660000000001E-2</c:v>
                </c:pt>
                <c:pt idx="584">
                  <c:v>2.4672289999999999E-2</c:v>
                </c:pt>
                <c:pt idx="585">
                  <c:v>3.5036379999999999E-2</c:v>
                </c:pt>
                <c:pt idx="586">
                  <c:v>4.1634370000000004E-2</c:v>
                </c:pt>
                <c:pt idx="587">
                  <c:v>3.6318320000000001E-2</c:v>
                </c:pt>
                <c:pt idx="588">
                  <c:v>2.930963E-2</c:v>
                </c:pt>
                <c:pt idx="589">
                  <c:v>4.2148320000000003E-2</c:v>
                </c:pt>
                <c:pt idx="590">
                  <c:v>4.1201160000000001E-2</c:v>
                </c:pt>
                <c:pt idx="591">
                  <c:v>2.14139E-2</c:v>
                </c:pt>
                <c:pt idx="592">
                  <c:v>2.3207180000000001E-2</c:v>
                </c:pt>
                <c:pt idx="593">
                  <c:v>2.0118320000000002E-2</c:v>
                </c:pt>
                <c:pt idx="594">
                  <c:v>2.084213E-2</c:v>
                </c:pt>
                <c:pt idx="595">
                  <c:v>1.8582109999999999E-2</c:v>
                </c:pt>
                <c:pt idx="596">
                  <c:v>1.732175E-2</c:v>
                </c:pt>
                <c:pt idx="597">
                  <c:v>1.485419E-2</c:v>
                </c:pt>
                <c:pt idx="598">
                  <c:v>1.6353740000000002E-2</c:v>
                </c:pt>
                <c:pt idx="599">
                  <c:v>1.338775E-2</c:v>
                </c:pt>
                <c:pt idx="600">
                  <c:v>1.325696E-2</c:v>
                </c:pt>
                <c:pt idx="601">
                  <c:v>9.7471140000000012E-3</c:v>
                </c:pt>
                <c:pt idx="602">
                  <c:v>9.5053890000000012E-3</c:v>
                </c:pt>
                <c:pt idx="603">
                  <c:v>6.8189210000000004E-3</c:v>
                </c:pt>
                <c:pt idx="604">
                  <c:v>5.9868120000000002E-3</c:v>
                </c:pt>
                <c:pt idx="605">
                  <c:v>5.7143840000000003E-3</c:v>
                </c:pt>
                <c:pt idx="606">
                  <c:v>5.0511720000000005E-3</c:v>
                </c:pt>
                <c:pt idx="607">
                  <c:v>4.8049340000000003E-3</c:v>
                </c:pt>
                <c:pt idx="608">
                  <c:v>4.4388520000000001E-3</c:v>
                </c:pt>
                <c:pt idx="609">
                  <c:v>4.7060050000000001E-3</c:v>
                </c:pt>
                <c:pt idx="610">
                  <c:v>4.4160390000000001E-3</c:v>
                </c:pt>
                <c:pt idx="611">
                  <c:v>4.5258149999999999E-3</c:v>
                </c:pt>
                <c:pt idx="612">
                  <c:v>4.0676080000000003E-3</c:v>
                </c:pt>
                <c:pt idx="613">
                  <c:v>3.9820430000000002E-3</c:v>
                </c:pt>
                <c:pt idx="614">
                  <c:v>3.3410250000000001E-3</c:v>
                </c:pt>
                <c:pt idx="615">
                  <c:v>2.933106E-3</c:v>
                </c:pt>
                <c:pt idx="616">
                  <c:v>2.4115670000000003E-3</c:v>
                </c:pt>
                <c:pt idx="617">
                  <c:v>2.3164970000000003E-3</c:v>
                </c:pt>
                <c:pt idx="618">
                  <c:v>2.1243060000000003E-3</c:v>
                </c:pt>
                <c:pt idx="619">
                  <c:v>2.1802140000000002E-3</c:v>
                </c:pt>
                <c:pt idx="620">
                  <c:v>2.0794940000000003E-3</c:v>
                </c:pt>
                <c:pt idx="621">
                  <c:v>1.9911130000000001E-3</c:v>
                </c:pt>
                <c:pt idx="622">
                  <c:v>1.977777E-3</c:v>
                </c:pt>
                <c:pt idx="623">
                  <c:v>2.1434750000000002E-3</c:v>
                </c:pt>
                <c:pt idx="624">
                  <c:v>2.2597850000000003E-3</c:v>
                </c:pt>
                <c:pt idx="625">
                  <c:v>2.3487989999999999E-3</c:v>
                </c:pt>
                <c:pt idx="626">
                  <c:v>2.5569110000000003E-3</c:v>
                </c:pt>
                <c:pt idx="627">
                  <c:v>2.669069E-3</c:v>
                </c:pt>
                <c:pt idx="628">
                  <c:v>2.847399E-3</c:v>
                </c:pt>
                <c:pt idx="629">
                  <c:v>2.9569330000000001E-3</c:v>
                </c:pt>
                <c:pt idx="630">
                  <c:v>1.566377E-2</c:v>
                </c:pt>
                <c:pt idx="631">
                  <c:v>3.3586480000000001E-3</c:v>
                </c:pt>
                <c:pt idx="632">
                  <c:v>3.6580310000000004E-3</c:v>
                </c:pt>
                <c:pt idx="633">
                  <c:v>3.9189350000000001E-3</c:v>
                </c:pt>
                <c:pt idx="634">
                  <c:v>4.1045580000000003E-3</c:v>
                </c:pt>
                <c:pt idx="635">
                  <c:v>4.4308410000000005E-3</c:v>
                </c:pt>
                <c:pt idx="636">
                  <c:v>4.768011E-3</c:v>
                </c:pt>
                <c:pt idx="637">
                  <c:v>5.3787060000000005E-3</c:v>
                </c:pt>
                <c:pt idx="638">
                  <c:v>6.2178440000000001E-3</c:v>
                </c:pt>
                <c:pt idx="639">
                  <c:v>7.0265130000000007E-3</c:v>
                </c:pt>
                <c:pt idx="640">
                  <c:v>7.5673860000000006E-3</c:v>
                </c:pt>
                <c:pt idx="641">
                  <c:v>9.020185E-3</c:v>
                </c:pt>
                <c:pt idx="642">
                  <c:v>1.012122E-2</c:v>
                </c:pt>
                <c:pt idx="643">
                  <c:v>1.0993080000000001E-2</c:v>
                </c:pt>
                <c:pt idx="644">
                  <c:v>1.415157E-2</c:v>
                </c:pt>
                <c:pt idx="645">
                  <c:v>1.7452829999999999E-2</c:v>
                </c:pt>
                <c:pt idx="646">
                  <c:v>1.8959030000000002E-2</c:v>
                </c:pt>
                <c:pt idx="647">
                  <c:v>2.015105E-2</c:v>
                </c:pt>
                <c:pt idx="648">
                  <c:v>2.316843E-2</c:v>
                </c:pt>
                <c:pt idx="649">
                  <c:v>1.4462020000000001E-2</c:v>
                </c:pt>
                <c:pt idx="650">
                  <c:v>2.417091E-2</c:v>
                </c:pt>
                <c:pt idx="651">
                  <c:v>1.870204E-2</c:v>
                </c:pt>
                <c:pt idx="652">
                  <c:v>3.1412700000000002E-2</c:v>
                </c:pt>
                <c:pt idx="653">
                  <c:v>1.5461610000000001E-2</c:v>
                </c:pt>
                <c:pt idx="654">
                  <c:v>2.1197520000000001E-2</c:v>
                </c:pt>
                <c:pt idx="655">
                  <c:v>1.8880919999999999E-2</c:v>
                </c:pt>
                <c:pt idx="656">
                  <c:v>1.6026849999999999E-2</c:v>
                </c:pt>
                <c:pt idx="657">
                  <c:v>1.639111E-2</c:v>
                </c:pt>
                <c:pt idx="658">
                  <c:v>1.7665360000000001E-2</c:v>
                </c:pt>
                <c:pt idx="659">
                  <c:v>1.5118330000000001E-2</c:v>
                </c:pt>
                <c:pt idx="660">
                  <c:v>1.289176E-2</c:v>
                </c:pt>
                <c:pt idx="661">
                  <c:v>1.235372E-2</c:v>
                </c:pt>
                <c:pt idx="662">
                  <c:v>1.005731E-2</c:v>
                </c:pt>
                <c:pt idx="663">
                  <c:v>1.1321940000000001E-2</c:v>
                </c:pt>
                <c:pt idx="664">
                  <c:v>9.6001310000000013E-3</c:v>
                </c:pt>
                <c:pt idx="665">
                  <c:v>9.9445369999999998E-3</c:v>
                </c:pt>
                <c:pt idx="666">
                  <c:v>7.2480160000000004E-3</c:v>
                </c:pt>
                <c:pt idx="667">
                  <c:v>7.5249490000000004E-3</c:v>
                </c:pt>
                <c:pt idx="668">
                  <c:v>5.4866280000000003E-3</c:v>
                </c:pt>
                <c:pt idx="669">
                  <c:v>5.5911240000000003E-3</c:v>
                </c:pt>
                <c:pt idx="670">
                  <c:v>5.0927130000000004E-3</c:v>
                </c:pt>
                <c:pt idx="671">
                  <c:v>4.4641760000000003E-3</c:v>
                </c:pt>
                <c:pt idx="672">
                  <c:v>4.2354890000000003E-3</c:v>
                </c:pt>
                <c:pt idx="673">
                  <c:v>3.7485160000000003E-3</c:v>
                </c:pt>
                <c:pt idx="674">
                  <c:v>3.2276320000000002E-3</c:v>
                </c:pt>
                <c:pt idx="675">
                  <c:v>3.4285399999999999E-3</c:v>
                </c:pt>
                <c:pt idx="676">
                  <c:v>3.5276470000000001E-3</c:v>
                </c:pt>
                <c:pt idx="677">
                  <c:v>3.330178E-3</c:v>
                </c:pt>
                <c:pt idx="678">
                  <c:v>3.3223860000000001E-3</c:v>
                </c:pt>
                <c:pt idx="679">
                  <c:v>3.0302740000000003E-3</c:v>
                </c:pt>
                <c:pt idx="680">
                  <c:v>3.1627390000000003E-3</c:v>
                </c:pt>
                <c:pt idx="681">
                  <c:v>2.7450780000000002E-3</c:v>
                </c:pt>
                <c:pt idx="682">
                  <c:v>2.577598E-3</c:v>
                </c:pt>
                <c:pt idx="683">
                  <c:v>2.2154340000000001E-3</c:v>
                </c:pt>
                <c:pt idx="684">
                  <c:v>2.103031E-3</c:v>
                </c:pt>
                <c:pt idx="685">
                  <c:v>1.9795530000000002E-3</c:v>
                </c:pt>
                <c:pt idx="686">
                  <c:v>1.979916E-3</c:v>
                </c:pt>
                <c:pt idx="687">
                  <c:v>2.0194740000000003E-3</c:v>
                </c:pt>
                <c:pt idx="688">
                  <c:v>2.1368050000000003E-3</c:v>
                </c:pt>
                <c:pt idx="689">
                  <c:v>2.2661370000000001E-3</c:v>
                </c:pt>
                <c:pt idx="690">
                  <c:v>2.319897E-3</c:v>
                </c:pt>
                <c:pt idx="691">
                  <c:v>2.4591750000000001E-3</c:v>
                </c:pt>
                <c:pt idx="692">
                  <c:v>2.5165670000000004E-3</c:v>
                </c:pt>
                <c:pt idx="693">
                  <c:v>2.6996750000000003E-3</c:v>
                </c:pt>
                <c:pt idx="694">
                  <c:v>2.900007E-3</c:v>
                </c:pt>
                <c:pt idx="695">
                  <c:v>3.113134E-3</c:v>
                </c:pt>
                <c:pt idx="696">
                  <c:v>3.2013900000000001E-3</c:v>
                </c:pt>
                <c:pt idx="697">
                  <c:v>3.4499890000000001E-3</c:v>
                </c:pt>
                <c:pt idx="698">
                  <c:v>3.6414940000000003E-3</c:v>
                </c:pt>
                <c:pt idx="699">
                  <c:v>4.0084730000000002E-3</c:v>
                </c:pt>
                <c:pt idx="700">
                  <c:v>4.4094830000000005E-3</c:v>
                </c:pt>
                <c:pt idx="701">
                  <c:v>4.7827379999999999E-3</c:v>
                </c:pt>
                <c:pt idx="702">
                  <c:v>5.2951710000000004E-3</c:v>
                </c:pt>
                <c:pt idx="703">
                  <c:v>5.3394760000000001E-3</c:v>
                </c:pt>
                <c:pt idx="704">
                  <c:v>6.3520099999999999E-3</c:v>
                </c:pt>
                <c:pt idx="705">
                  <c:v>7.6538230000000006E-3</c:v>
                </c:pt>
                <c:pt idx="706">
                  <c:v>9.2487360000000005E-3</c:v>
                </c:pt>
                <c:pt idx="707">
                  <c:v>1.104016E-2</c:v>
                </c:pt>
                <c:pt idx="708">
                  <c:v>1.381862E-2</c:v>
                </c:pt>
                <c:pt idx="709">
                  <c:v>1.594723E-2</c:v>
                </c:pt>
                <c:pt idx="710">
                  <c:v>2.260674E-2</c:v>
                </c:pt>
                <c:pt idx="711">
                  <c:v>2.541825E-2</c:v>
                </c:pt>
                <c:pt idx="712">
                  <c:v>2.988944E-2</c:v>
                </c:pt>
                <c:pt idx="713">
                  <c:v>2.6551689999999999E-2</c:v>
                </c:pt>
                <c:pt idx="714">
                  <c:v>3.292987E-2</c:v>
                </c:pt>
                <c:pt idx="715">
                  <c:v>3.5741120000000001E-2</c:v>
                </c:pt>
                <c:pt idx="716">
                  <c:v>2.5407080000000002E-2</c:v>
                </c:pt>
                <c:pt idx="717">
                  <c:v>4.6486720000000002E-2</c:v>
                </c:pt>
                <c:pt idx="718">
                  <c:v>1.6607050000000002E-2</c:v>
                </c:pt>
                <c:pt idx="719">
                  <c:v>5.1221380000000004E-2</c:v>
                </c:pt>
                <c:pt idx="720">
                  <c:v>3.8631810000000003E-2</c:v>
                </c:pt>
                <c:pt idx="721">
                  <c:v>3.6465850000000001E-2</c:v>
                </c:pt>
                <c:pt idx="722">
                  <c:v>2.3136489999999999E-2</c:v>
                </c:pt>
                <c:pt idx="723">
                  <c:v>2.506626E-2</c:v>
                </c:pt>
                <c:pt idx="724">
                  <c:v>1.7524290000000001E-2</c:v>
                </c:pt>
                <c:pt idx="725">
                  <c:v>1.9117559999999999E-2</c:v>
                </c:pt>
                <c:pt idx="726">
                  <c:v>1.7679480000000001E-2</c:v>
                </c:pt>
                <c:pt idx="727">
                  <c:v>1.532918E-2</c:v>
                </c:pt>
                <c:pt idx="728">
                  <c:v>1.457781E-2</c:v>
                </c:pt>
                <c:pt idx="729">
                  <c:v>1.367267E-2</c:v>
                </c:pt>
                <c:pt idx="730">
                  <c:v>1.382064E-2</c:v>
                </c:pt>
                <c:pt idx="731">
                  <c:v>9.8770960000000001E-3</c:v>
                </c:pt>
                <c:pt idx="732">
                  <c:v>1.024948E-2</c:v>
                </c:pt>
                <c:pt idx="733">
                  <c:v>7.10884E-3</c:v>
                </c:pt>
                <c:pt idx="734">
                  <c:v>6.7925150000000007E-3</c:v>
                </c:pt>
                <c:pt idx="735">
                  <c:v>5.629485E-3</c:v>
                </c:pt>
                <c:pt idx="736">
                  <c:v>5.2266650000000001E-3</c:v>
                </c:pt>
                <c:pt idx="737">
                  <c:v>4.5724720000000002E-3</c:v>
                </c:pt>
                <c:pt idx="738">
                  <c:v>4.4951560000000002E-3</c:v>
                </c:pt>
                <c:pt idx="739">
                  <c:v>4.9533320000000004E-3</c:v>
                </c:pt>
                <c:pt idx="740">
                  <c:v>4.5883180000000001E-3</c:v>
                </c:pt>
                <c:pt idx="741">
                  <c:v>4.9004000000000001E-3</c:v>
                </c:pt>
                <c:pt idx="742">
                  <c:v>4.281628E-3</c:v>
                </c:pt>
                <c:pt idx="743">
                  <c:v>4.0279670000000004E-3</c:v>
                </c:pt>
                <c:pt idx="744">
                  <c:v>3.3019630000000002E-3</c:v>
                </c:pt>
                <c:pt idx="745">
                  <c:v>2.896554E-3</c:v>
                </c:pt>
                <c:pt idx="746">
                  <c:v>2.642026E-3</c:v>
                </c:pt>
                <c:pt idx="747">
                  <c:v>2.310117E-3</c:v>
                </c:pt>
                <c:pt idx="748">
                  <c:v>2.1776020000000003E-3</c:v>
                </c:pt>
                <c:pt idx="749">
                  <c:v>2.182359E-3</c:v>
                </c:pt>
                <c:pt idx="750">
                  <c:v>2.079633E-3</c:v>
                </c:pt>
                <c:pt idx="751">
                  <c:v>2.0729060000000002E-3</c:v>
                </c:pt>
                <c:pt idx="752">
                  <c:v>2.0429599999999999E-3</c:v>
                </c:pt>
                <c:pt idx="753">
                  <c:v>2.1861110000000001E-3</c:v>
                </c:pt>
                <c:pt idx="754">
                  <c:v>2.4162210000000001E-3</c:v>
                </c:pt>
                <c:pt idx="755">
                  <c:v>2.8155130000000004E-3</c:v>
                </c:pt>
                <c:pt idx="756">
                  <c:v>2.8685290000000003E-3</c:v>
                </c:pt>
                <c:pt idx="757">
                  <c:v>2.8811870000000003E-3</c:v>
                </c:pt>
                <c:pt idx="758">
                  <c:v>3.0032640000000003E-3</c:v>
                </c:pt>
                <c:pt idx="759">
                  <c:v>3.1714130000000001E-3</c:v>
                </c:pt>
                <c:pt idx="760">
                  <c:v>3.4785700000000003E-3</c:v>
                </c:pt>
                <c:pt idx="761">
                  <c:v>3.7135430000000001E-3</c:v>
                </c:pt>
                <c:pt idx="762">
                  <c:v>4.0678490000000001E-3</c:v>
                </c:pt>
                <c:pt idx="763">
                  <c:v>4.3260060000000003E-3</c:v>
                </c:pt>
                <c:pt idx="764">
                  <c:v>4.7941780000000005E-3</c:v>
                </c:pt>
                <c:pt idx="765">
                  <c:v>5.0301770000000003E-3</c:v>
                </c:pt>
                <c:pt idx="766">
                  <c:v>6.0464240000000008E-3</c:v>
                </c:pt>
                <c:pt idx="767">
                  <c:v>0.22505609999999998</c:v>
                </c:pt>
                <c:pt idx="768">
                  <c:v>6.6089289999999995E-2</c:v>
                </c:pt>
                <c:pt idx="769">
                  <c:v>0.11047879999999999</c:v>
                </c:pt>
                <c:pt idx="770">
                  <c:v>0.11941789999999999</c:v>
                </c:pt>
                <c:pt idx="771">
                  <c:v>3.8040760000000002</c:v>
                </c:pt>
                <c:pt idx="772">
                  <c:v>0.138019</c:v>
                </c:pt>
                <c:pt idx="773">
                  <c:v>0.24645139999999999</c:v>
                </c:pt>
                <c:pt idx="774">
                  <c:v>0.13868030000000001</c:v>
                </c:pt>
                <c:pt idx="775">
                  <c:v>0.10226009999999999</c:v>
                </c:pt>
                <c:pt idx="776">
                  <c:v>0.14749370000000001</c:v>
                </c:pt>
                <c:pt idx="777">
                  <c:v>8.0030760000000006E-2</c:v>
                </c:pt>
                <c:pt idx="778">
                  <c:v>9.3875860000000005E-2</c:v>
                </c:pt>
                <c:pt idx="779">
                  <c:v>8.3327189999999995E-2</c:v>
                </c:pt>
                <c:pt idx="780">
                  <c:v>9.6127730000000008E-2</c:v>
                </c:pt>
                <c:pt idx="781">
                  <c:v>0.121976</c:v>
                </c:pt>
                <c:pt idx="782">
                  <c:v>0.11452229999999999</c:v>
                </c:pt>
                <c:pt idx="783">
                  <c:v>9.6959680000000006E-2</c:v>
                </c:pt>
                <c:pt idx="784">
                  <c:v>0.16208439999999999</c:v>
                </c:pt>
                <c:pt idx="785">
                  <c:v>0.2512643</c:v>
                </c:pt>
                <c:pt idx="786">
                  <c:v>0.23773719999999998</c:v>
                </c:pt>
                <c:pt idx="787">
                  <c:v>0.32328209999999996</c:v>
                </c:pt>
                <c:pt idx="788">
                  <c:v>0.37654260000000001</c:v>
                </c:pt>
                <c:pt idx="789">
                  <c:v>2.2609819999999998</c:v>
                </c:pt>
                <c:pt idx="790">
                  <c:v>1.3660639999999999</c:v>
                </c:pt>
                <c:pt idx="791">
                  <c:v>0.1343705</c:v>
                </c:pt>
                <c:pt idx="792">
                  <c:v>4.4097190000000001E-2</c:v>
                </c:pt>
                <c:pt idx="793">
                  <c:v>3.62349E-2</c:v>
                </c:pt>
                <c:pt idx="794">
                  <c:v>3.3972099999999998E-2</c:v>
                </c:pt>
                <c:pt idx="795">
                  <c:v>2.0648550000000002E-2</c:v>
                </c:pt>
                <c:pt idx="796">
                  <c:v>1.836169E-2</c:v>
                </c:pt>
                <c:pt idx="797">
                  <c:v>1.642269E-2</c:v>
                </c:pt>
                <c:pt idx="798">
                  <c:v>1.6526559999999999E-2</c:v>
                </c:pt>
                <c:pt idx="799">
                  <c:v>1.695052E-2</c:v>
                </c:pt>
                <c:pt idx="800">
                  <c:v>1.65305E-2</c:v>
                </c:pt>
                <c:pt idx="801">
                  <c:v>1.8087430000000002E-2</c:v>
                </c:pt>
                <c:pt idx="802">
                  <c:v>1.2101810000000001E-2</c:v>
                </c:pt>
                <c:pt idx="803">
                  <c:v>9.7549870000000014E-3</c:v>
                </c:pt>
                <c:pt idx="804">
                  <c:v>8.0730050000000012E-3</c:v>
                </c:pt>
                <c:pt idx="805">
                  <c:v>4.6615839999999999E-3</c:v>
                </c:pt>
                <c:pt idx="806">
                  <c:v>5.4272910000000008E-3</c:v>
                </c:pt>
                <c:pt idx="807">
                  <c:v>4.5738269999999999E-3</c:v>
                </c:pt>
                <c:pt idx="808">
                  <c:v>4.0501120000000007E-3</c:v>
                </c:pt>
                <c:pt idx="809">
                  <c:v>3.7131820000000002E-3</c:v>
                </c:pt>
                <c:pt idx="810">
                  <c:v>3.5904999999999999E-3</c:v>
                </c:pt>
                <c:pt idx="811">
                  <c:v>4.5710970000000005E-3</c:v>
                </c:pt>
                <c:pt idx="812">
                  <c:v>4.9346680000000006E-3</c:v>
                </c:pt>
                <c:pt idx="813">
                  <c:v>5.4555190000000007E-3</c:v>
                </c:pt>
                <c:pt idx="814">
                  <c:v>6.2655570000000006E-3</c:v>
                </c:pt>
                <c:pt idx="815">
                  <c:v>6.6134930000000007E-3</c:v>
                </c:pt>
                <c:pt idx="816">
                  <c:v>8.4971420000000009E-3</c:v>
                </c:pt>
                <c:pt idx="817">
                  <c:v>9.3890870000000008E-3</c:v>
                </c:pt>
                <c:pt idx="818">
                  <c:v>9.9000720000000011E-3</c:v>
                </c:pt>
                <c:pt idx="819">
                  <c:v>8.2833580000000011E-3</c:v>
                </c:pt>
                <c:pt idx="820">
                  <c:v>1.015547E-2</c:v>
                </c:pt>
                <c:pt idx="821">
                  <c:v>1.186917E-2</c:v>
                </c:pt>
                <c:pt idx="822">
                  <c:v>1.2393950000000001E-2</c:v>
                </c:pt>
                <c:pt idx="823">
                  <c:v>1.4724599999999999E-2</c:v>
                </c:pt>
                <c:pt idx="824">
                  <c:v>1.9289839999999999E-2</c:v>
                </c:pt>
                <c:pt idx="825">
                  <c:v>3.6723070000000003E-2</c:v>
                </c:pt>
                <c:pt idx="826">
                  <c:v>3.2170799999999999E-2</c:v>
                </c:pt>
                <c:pt idx="827">
                  <c:v>4.2182459999999998E-2</c:v>
                </c:pt>
                <c:pt idx="828">
                  <c:v>7.9414620000000005E-2</c:v>
                </c:pt>
                <c:pt idx="829">
                  <c:v>6.8922650000000002E-2</c:v>
                </c:pt>
                <c:pt idx="830">
                  <c:v>0.66177269999999999</c:v>
                </c:pt>
                <c:pt idx="831">
                  <c:v>0.1904642</c:v>
                </c:pt>
                <c:pt idx="832">
                  <c:v>0.24311679999999999</c:v>
                </c:pt>
                <c:pt idx="833">
                  <c:v>0.24969909999999998</c:v>
                </c:pt>
                <c:pt idx="834">
                  <c:v>0.21600659999999999</c:v>
                </c:pt>
                <c:pt idx="835">
                  <c:v>0.3069076</c:v>
                </c:pt>
                <c:pt idx="836">
                  <c:v>0.55293709999999996</c:v>
                </c:pt>
                <c:pt idx="837">
                  <c:v>0.47571000000000002</c:v>
                </c:pt>
                <c:pt idx="838">
                  <c:v>0.58293509999999993</c:v>
                </c:pt>
                <c:pt idx="839">
                  <c:v>1.6975720000000001</c:v>
                </c:pt>
                <c:pt idx="840">
                  <c:v>0.1104203</c:v>
                </c:pt>
                <c:pt idx="841">
                  <c:v>6.939555E-2</c:v>
                </c:pt>
                <c:pt idx="842">
                  <c:v>5.700127E-2</c:v>
                </c:pt>
                <c:pt idx="843">
                  <c:v>7.0666530000000005E-2</c:v>
                </c:pt>
                <c:pt idx="844">
                  <c:v>4.4936280000000002E-2</c:v>
                </c:pt>
                <c:pt idx="845">
                  <c:v>6.4665699999999993E-2</c:v>
                </c:pt>
                <c:pt idx="846">
                  <c:v>4.0953259999999998E-2</c:v>
                </c:pt>
                <c:pt idx="847">
                  <c:v>3.5567760000000004E-2</c:v>
                </c:pt>
                <c:pt idx="848">
                  <c:v>3.82768E-2</c:v>
                </c:pt>
                <c:pt idx="849">
                  <c:v>2.3933010000000001E-2</c:v>
                </c:pt>
                <c:pt idx="850">
                  <c:v>2.4867420000000001E-2</c:v>
                </c:pt>
                <c:pt idx="851">
                  <c:v>1.3642340000000001E-2</c:v>
                </c:pt>
                <c:pt idx="852">
                  <c:v>1.187324E-2</c:v>
                </c:pt>
                <c:pt idx="853">
                  <c:v>9.0941500000000005E-3</c:v>
                </c:pt>
                <c:pt idx="854">
                  <c:v>9.5552499999999995E-3</c:v>
                </c:pt>
                <c:pt idx="855">
                  <c:v>7.8243560000000011E-3</c:v>
                </c:pt>
                <c:pt idx="856">
                  <c:v>8.2224470000000008E-3</c:v>
                </c:pt>
                <c:pt idx="857">
                  <c:v>8.6408260000000008E-3</c:v>
                </c:pt>
                <c:pt idx="858">
                  <c:v>8.2654119999999998E-3</c:v>
                </c:pt>
                <c:pt idx="859">
                  <c:v>8.3831319999999997E-3</c:v>
                </c:pt>
                <c:pt idx="860">
                  <c:v>6.7705120000000002E-3</c:v>
                </c:pt>
                <c:pt idx="861">
                  <c:v>6.9933850000000004E-3</c:v>
                </c:pt>
                <c:pt idx="862">
                  <c:v>5.0222180000000002E-3</c:v>
                </c:pt>
                <c:pt idx="863">
                  <c:v>4.2384090000000003E-3</c:v>
                </c:pt>
                <c:pt idx="864">
                  <c:v>4.5434170000000001E-3</c:v>
                </c:pt>
                <c:pt idx="865">
                  <c:v>4.2372260000000002E-3</c:v>
                </c:pt>
                <c:pt idx="866">
                  <c:v>4.2987980000000004E-3</c:v>
                </c:pt>
                <c:pt idx="867">
                  <c:v>4.2356110000000002E-3</c:v>
                </c:pt>
                <c:pt idx="868">
                  <c:v>4.1626420000000003E-3</c:v>
                </c:pt>
                <c:pt idx="869">
                  <c:v>4.4311649999999999E-3</c:v>
                </c:pt>
                <c:pt idx="870">
                  <c:v>4.4630379999999999E-3</c:v>
                </c:pt>
                <c:pt idx="871">
                  <c:v>4.4526370000000006E-3</c:v>
                </c:pt>
                <c:pt idx="872">
                  <c:v>3.9585360000000003E-3</c:v>
                </c:pt>
                <c:pt idx="873">
                  <c:v>4.8325910000000007E-3</c:v>
                </c:pt>
                <c:pt idx="874">
                  <c:v>5.1203570000000007E-3</c:v>
                </c:pt>
                <c:pt idx="875">
                  <c:v>5.0451630000000001E-3</c:v>
                </c:pt>
                <c:pt idx="876">
                  <c:v>4.8432940000000006E-3</c:v>
                </c:pt>
                <c:pt idx="877">
                  <c:v>5.3202380000000006E-3</c:v>
                </c:pt>
                <c:pt idx="878">
                  <c:v>5.5949910000000005E-3</c:v>
                </c:pt>
                <c:pt idx="879">
                  <c:v>6.4682930000000008E-3</c:v>
                </c:pt>
                <c:pt idx="880">
                  <c:v>6.7883780000000003E-3</c:v>
                </c:pt>
                <c:pt idx="881">
                  <c:v>6.8915820000000003E-3</c:v>
                </c:pt>
                <c:pt idx="882">
                  <c:v>7.3598930000000002E-3</c:v>
                </c:pt>
                <c:pt idx="883">
                  <c:v>7.8924520000000012E-3</c:v>
                </c:pt>
                <c:pt idx="884">
                  <c:v>7.9214990000000002E-3</c:v>
                </c:pt>
                <c:pt idx="885">
                  <c:v>9.4578530000000004E-3</c:v>
                </c:pt>
                <c:pt idx="886">
                  <c:v>1.318599E-2</c:v>
                </c:pt>
                <c:pt idx="887">
                  <c:v>1.421057E-2</c:v>
                </c:pt>
                <c:pt idx="888">
                  <c:v>2.2926990000000001E-2</c:v>
                </c:pt>
                <c:pt idx="889">
                  <c:v>1.869666E-2</c:v>
                </c:pt>
                <c:pt idx="890">
                  <c:v>3.0118599999999999E-2</c:v>
                </c:pt>
                <c:pt idx="891">
                  <c:v>2.8660830000000002E-2</c:v>
                </c:pt>
                <c:pt idx="892">
                  <c:v>4.2478399999999999E-2</c:v>
                </c:pt>
                <c:pt idx="893">
                  <c:v>2.995826E-2</c:v>
                </c:pt>
                <c:pt idx="894">
                  <c:v>4.402263E-2</c:v>
                </c:pt>
                <c:pt idx="895">
                  <c:v>4.6899099999999999E-2</c:v>
                </c:pt>
                <c:pt idx="896">
                  <c:v>4.3317670000000003E-2</c:v>
                </c:pt>
                <c:pt idx="897">
                  <c:v>3.4665439999999999E-2</c:v>
                </c:pt>
                <c:pt idx="898">
                  <c:v>2.962913E-2</c:v>
                </c:pt>
                <c:pt idx="899">
                  <c:v>2.384418E-2</c:v>
                </c:pt>
                <c:pt idx="900">
                  <c:v>2.3291840000000001E-2</c:v>
                </c:pt>
                <c:pt idx="901">
                  <c:v>2.2854990000000002E-2</c:v>
                </c:pt>
                <c:pt idx="902">
                  <c:v>1.9861759999999999E-2</c:v>
                </c:pt>
                <c:pt idx="903">
                  <c:v>1.5974910000000002E-2</c:v>
                </c:pt>
                <c:pt idx="904">
                  <c:v>1.848503E-2</c:v>
                </c:pt>
                <c:pt idx="905">
                  <c:v>1.481292E-2</c:v>
                </c:pt>
                <c:pt idx="906">
                  <c:v>1.5609690000000001E-2</c:v>
                </c:pt>
                <c:pt idx="907">
                  <c:v>2.1604189999999999E-2</c:v>
                </c:pt>
                <c:pt idx="908">
                  <c:v>1.530684E-2</c:v>
                </c:pt>
                <c:pt idx="909">
                  <c:v>1.4677830000000001E-2</c:v>
                </c:pt>
                <c:pt idx="910">
                  <c:v>1.119216E-2</c:v>
                </c:pt>
                <c:pt idx="911">
                  <c:v>7.7603230000000004E-3</c:v>
                </c:pt>
                <c:pt idx="912">
                  <c:v>6.739348E-3</c:v>
                </c:pt>
                <c:pt idx="913">
                  <c:v>6.7898460000000004E-3</c:v>
                </c:pt>
                <c:pt idx="914">
                  <c:v>5.6915510000000004E-3</c:v>
                </c:pt>
                <c:pt idx="915">
                  <c:v>5.61036E-3</c:v>
                </c:pt>
                <c:pt idx="916">
                  <c:v>5.414149E-3</c:v>
                </c:pt>
                <c:pt idx="917">
                  <c:v>4.8188580000000005E-3</c:v>
                </c:pt>
                <c:pt idx="918">
                  <c:v>4.5470730000000004E-3</c:v>
                </c:pt>
                <c:pt idx="919">
                  <c:v>4.4622289999999998E-3</c:v>
                </c:pt>
                <c:pt idx="920">
                  <c:v>4.5249230000000001E-3</c:v>
                </c:pt>
                <c:pt idx="921">
                  <c:v>4.3930660000000002E-3</c:v>
                </c:pt>
                <c:pt idx="922">
                  <c:v>4.1339269999999999E-3</c:v>
                </c:pt>
                <c:pt idx="923">
                  <c:v>3.9519460000000005E-3</c:v>
                </c:pt>
                <c:pt idx="924">
                  <c:v>3.5324920000000004E-3</c:v>
                </c:pt>
                <c:pt idx="925">
                  <c:v>3.5538260000000004E-3</c:v>
                </c:pt>
                <c:pt idx="926">
                  <c:v>3.4673780000000001E-3</c:v>
                </c:pt>
                <c:pt idx="927">
                  <c:v>3.2614740000000003E-3</c:v>
                </c:pt>
                <c:pt idx="928">
                  <c:v>3.0901680000000003E-3</c:v>
                </c:pt>
                <c:pt idx="929">
                  <c:v>3.4639530000000001E-3</c:v>
                </c:pt>
                <c:pt idx="930">
                  <c:v>3.6530710000000004E-3</c:v>
                </c:pt>
                <c:pt idx="931">
                  <c:v>4.2110130000000004E-3</c:v>
                </c:pt>
                <c:pt idx="932">
                  <c:v>3.7329790000000004E-3</c:v>
                </c:pt>
                <c:pt idx="933">
                  <c:v>3.9356190000000004E-3</c:v>
                </c:pt>
                <c:pt idx="934">
                  <c:v>3.7075250000000001E-3</c:v>
                </c:pt>
                <c:pt idx="935">
                  <c:v>4.1593239999999998E-3</c:v>
                </c:pt>
                <c:pt idx="936">
                  <c:v>4.8934930000000005E-3</c:v>
                </c:pt>
                <c:pt idx="937">
                  <c:v>5.1190649999999999E-3</c:v>
                </c:pt>
                <c:pt idx="938">
                  <c:v>5.8409400000000002E-3</c:v>
                </c:pt>
                <c:pt idx="939">
                  <c:v>6.3239850000000007E-3</c:v>
                </c:pt>
                <c:pt idx="940">
                  <c:v>6.0758930000000006E-3</c:v>
                </c:pt>
                <c:pt idx="941">
                  <c:v>7.6096340000000005E-3</c:v>
                </c:pt>
                <c:pt idx="942">
                  <c:v>6.3050900000000002E-3</c:v>
                </c:pt>
                <c:pt idx="943">
                  <c:v>6.5481480000000002E-3</c:v>
                </c:pt>
                <c:pt idx="944">
                  <c:v>6.9640730000000003E-3</c:v>
                </c:pt>
                <c:pt idx="945">
                  <c:v>7.8932330000000012E-3</c:v>
                </c:pt>
                <c:pt idx="946">
                  <c:v>8.8859070000000002E-3</c:v>
                </c:pt>
                <c:pt idx="947">
                  <c:v>1.0038750000000001E-2</c:v>
                </c:pt>
                <c:pt idx="948">
                  <c:v>1.178035E-2</c:v>
                </c:pt>
                <c:pt idx="949">
                  <c:v>1.318248E-2</c:v>
                </c:pt>
                <c:pt idx="950">
                  <c:v>1.4450360000000001E-2</c:v>
                </c:pt>
                <c:pt idx="951">
                  <c:v>1.6038219999999999E-2</c:v>
                </c:pt>
                <c:pt idx="952">
                  <c:v>1.9420550000000002E-2</c:v>
                </c:pt>
                <c:pt idx="953">
                  <c:v>2.8252450000000002E-2</c:v>
                </c:pt>
                <c:pt idx="954">
                  <c:v>4.5779710000000001E-2</c:v>
                </c:pt>
                <c:pt idx="955">
                  <c:v>3.32485E-2</c:v>
                </c:pt>
                <c:pt idx="956">
                  <c:v>2.24783E-2</c:v>
                </c:pt>
                <c:pt idx="957">
                  <c:v>4.9582790000000002E-2</c:v>
                </c:pt>
                <c:pt idx="958">
                  <c:v>5.3695569999999998E-2</c:v>
                </c:pt>
                <c:pt idx="959">
                  <c:v>0.1085453</c:v>
                </c:pt>
                <c:pt idx="960">
                  <c:v>0.10270359999999999</c:v>
                </c:pt>
                <c:pt idx="961">
                  <c:v>5.6515719999999998E-2</c:v>
                </c:pt>
                <c:pt idx="962">
                  <c:v>5.7978470000000004E-2</c:v>
                </c:pt>
                <c:pt idx="963">
                  <c:v>7.1505639999999995E-2</c:v>
                </c:pt>
                <c:pt idx="964">
                  <c:v>6.6118640000000006E-2</c:v>
                </c:pt>
                <c:pt idx="965">
                  <c:v>8.9720750000000002E-2</c:v>
                </c:pt>
                <c:pt idx="966">
                  <c:v>8.9420440000000004E-2</c:v>
                </c:pt>
                <c:pt idx="967">
                  <c:v>9.4772450000000008E-2</c:v>
                </c:pt>
                <c:pt idx="968">
                  <c:v>5.3806510000000002E-2</c:v>
                </c:pt>
                <c:pt idx="969">
                  <c:v>6.5734810000000005E-2</c:v>
                </c:pt>
                <c:pt idx="970">
                  <c:v>4.2440320000000004E-2</c:v>
                </c:pt>
                <c:pt idx="971">
                  <c:v>4.3123950000000001E-2</c:v>
                </c:pt>
                <c:pt idx="972">
                  <c:v>3.2945499999999996E-2</c:v>
                </c:pt>
                <c:pt idx="973">
                  <c:v>4.0812019999999997E-2</c:v>
                </c:pt>
                <c:pt idx="974">
                  <c:v>2.8682160000000002E-2</c:v>
                </c:pt>
                <c:pt idx="975">
                  <c:v>3.0272739999999999E-2</c:v>
                </c:pt>
                <c:pt idx="976">
                  <c:v>2.0094999999999998E-2</c:v>
                </c:pt>
                <c:pt idx="977">
                  <c:v>2.033975E-2</c:v>
                </c:pt>
                <c:pt idx="978">
                  <c:v>1.6187010000000002E-2</c:v>
                </c:pt>
                <c:pt idx="979">
                  <c:v>1.5583960000000001E-2</c:v>
                </c:pt>
                <c:pt idx="980">
                  <c:v>1.352167E-2</c:v>
                </c:pt>
                <c:pt idx="981">
                  <c:v>1.1969799999999999E-2</c:v>
                </c:pt>
                <c:pt idx="982">
                  <c:v>1.129879E-2</c:v>
                </c:pt>
                <c:pt idx="983">
                  <c:v>9.2750110000000014E-3</c:v>
                </c:pt>
                <c:pt idx="984">
                  <c:v>1.0437460000000001E-2</c:v>
                </c:pt>
                <c:pt idx="985">
                  <c:v>8.4503709999999999E-3</c:v>
                </c:pt>
                <c:pt idx="986">
                  <c:v>9.0317999999999996E-3</c:v>
                </c:pt>
                <c:pt idx="987">
                  <c:v>7.0305140000000007E-3</c:v>
                </c:pt>
                <c:pt idx="988">
                  <c:v>8.2861380000000002E-3</c:v>
                </c:pt>
                <c:pt idx="989">
                  <c:v>7.9071899999999997E-3</c:v>
                </c:pt>
                <c:pt idx="990">
                  <c:v>8.1405870000000012E-3</c:v>
                </c:pt>
                <c:pt idx="991">
                  <c:v>9.0154850000000002E-3</c:v>
                </c:pt>
                <c:pt idx="992">
                  <c:v>8.2783370000000002E-3</c:v>
                </c:pt>
                <c:pt idx="993">
                  <c:v>7.8082780000000001E-3</c:v>
                </c:pt>
                <c:pt idx="994">
                  <c:v>5.9772090000000007E-3</c:v>
                </c:pt>
                <c:pt idx="995">
                  <c:v>6.4021220000000005E-3</c:v>
                </c:pt>
                <c:pt idx="996">
                  <c:v>5.3780340000000003E-3</c:v>
                </c:pt>
                <c:pt idx="997">
                  <c:v>4.8625320000000001E-3</c:v>
                </c:pt>
                <c:pt idx="998">
                  <c:v>3.9728970000000004E-3</c:v>
                </c:pt>
                <c:pt idx="999">
                  <c:v>3.3496990000000003E-3</c:v>
                </c:pt>
                <c:pt idx="1000">
                  <c:v>3.1156670000000003E-3</c:v>
                </c:pt>
                <c:pt idx="1001">
                  <c:v>2.976607E-3</c:v>
                </c:pt>
                <c:pt idx="1002">
                  <c:v>2.9272340000000003E-3</c:v>
                </c:pt>
                <c:pt idx="1003">
                  <c:v>2.8789460000000003E-3</c:v>
                </c:pt>
                <c:pt idx="1004">
                  <c:v>2.725435E-3</c:v>
                </c:pt>
                <c:pt idx="1005">
                  <c:v>2.5276140000000001E-3</c:v>
                </c:pt>
                <c:pt idx="1006">
                  <c:v>2.3404890000000003E-3</c:v>
                </c:pt>
                <c:pt idx="1007">
                  <c:v>8.9928339999999999E-3</c:v>
                </c:pt>
                <c:pt idx="1008">
                  <c:v>2.6921470000000002E-3</c:v>
                </c:pt>
                <c:pt idx="1009">
                  <c:v>2.9287250000000001E-3</c:v>
                </c:pt>
                <c:pt idx="1010">
                  <c:v>3.1283270000000002E-3</c:v>
                </c:pt>
                <c:pt idx="1011">
                  <c:v>3.168517E-3</c:v>
                </c:pt>
                <c:pt idx="1012">
                  <c:v>3.33425E-3</c:v>
                </c:pt>
                <c:pt idx="1013">
                  <c:v>3.4041480000000001E-3</c:v>
                </c:pt>
                <c:pt idx="1014">
                  <c:v>3.697802E-3</c:v>
                </c:pt>
                <c:pt idx="1015">
                  <c:v>3.8883850000000003E-3</c:v>
                </c:pt>
                <c:pt idx="1016">
                  <c:v>4.2182330000000001E-3</c:v>
                </c:pt>
                <c:pt idx="1017">
                  <c:v>4.1632800000000001E-3</c:v>
                </c:pt>
                <c:pt idx="1018">
                  <c:v>4.257584E-3</c:v>
                </c:pt>
                <c:pt idx="1019">
                  <c:v>4.6115660000000001E-3</c:v>
                </c:pt>
                <c:pt idx="1020">
                  <c:v>4.8880590000000002E-3</c:v>
                </c:pt>
                <c:pt idx="1021">
                  <c:v>5.433958E-3</c:v>
                </c:pt>
                <c:pt idx="1022">
                  <c:v>5.2989940000000004E-3</c:v>
                </c:pt>
                <c:pt idx="1023">
                  <c:v>5.8675770000000006E-3</c:v>
                </c:pt>
                <c:pt idx="1024">
                  <c:v>5.8470740000000007E-3</c:v>
                </c:pt>
                <c:pt idx="1025">
                  <c:v>6.5878100000000004E-3</c:v>
                </c:pt>
                <c:pt idx="1026">
                  <c:v>6.7791010000000001E-3</c:v>
                </c:pt>
                <c:pt idx="1027">
                  <c:v>8.3317770000000003E-3</c:v>
                </c:pt>
                <c:pt idx="1028">
                  <c:v>7.6700660000000006E-3</c:v>
                </c:pt>
                <c:pt idx="1029">
                  <c:v>1.022023E-2</c:v>
                </c:pt>
                <c:pt idx="1030">
                  <c:v>7.8801019999999999E-3</c:v>
                </c:pt>
                <c:pt idx="1031">
                  <c:v>1.242595E-2</c:v>
                </c:pt>
                <c:pt idx="1032">
                  <c:v>1.503265E-2</c:v>
                </c:pt>
                <c:pt idx="1033">
                  <c:v>1.722108E-2</c:v>
                </c:pt>
                <c:pt idx="1034">
                  <c:v>2.017097E-2</c:v>
                </c:pt>
                <c:pt idx="1035">
                  <c:v>2.1916339999999999E-2</c:v>
                </c:pt>
                <c:pt idx="1036">
                  <c:v>2.5468629999999999E-2</c:v>
                </c:pt>
                <c:pt idx="1037">
                  <c:v>2.261558E-2</c:v>
                </c:pt>
                <c:pt idx="1038">
                  <c:v>3.5656670000000001E-2</c:v>
                </c:pt>
                <c:pt idx="1039">
                  <c:v>3.4136939999999998E-2</c:v>
                </c:pt>
                <c:pt idx="1040">
                  <c:v>4.182164E-2</c:v>
                </c:pt>
                <c:pt idx="1041">
                  <c:v>3.799607E-2</c:v>
                </c:pt>
                <c:pt idx="1042">
                  <c:v>4.5631280000000003E-2</c:v>
                </c:pt>
                <c:pt idx="1043">
                  <c:v>3.3183860000000003E-2</c:v>
                </c:pt>
                <c:pt idx="1044">
                  <c:v>3.5541049999999998E-2</c:v>
                </c:pt>
                <c:pt idx="1045">
                  <c:v>3.4809140000000002E-2</c:v>
                </c:pt>
                <c:pt idx="1046">
                  <c:v>3.1945729999999999E-2</c:v>
                </c:pt>
                <c:pt idx="1047">
                  <c:v>2.8111299999999999E-2</c:v>
                </c:pt>
                <c:pt idx="1048">
                  <c:v>2.3088239999999999E-2</c:v>
                </c:pt>
                <c:pt idx="1049">
                  <c:v>1.985607E-2</c:v>
                </c:pt>
                <c:pt idx="1050">
                  <c:v>1.6063000000000001E-2</c:v>
                </c:pt>
                <c:pt idx="1051">
                  <c:v>2.135457E-2</c:v>
                </c:pt>
                <c:pt idx="1052">
                  <c:v>1.5840340000000001E-2</c:v>
                </c:pt>
                <c:pt idx="1053">
                  <c:v>2.1979769999999999E-2</c:v>
                </c:pt>
                <c:pt idx="1054">
                  <c:v>1.7679770000000001E-2</c:v>
                </c:pt>
                <c:pt idx="1055">
                  <c:v>1.3804490000000001E-2</c:v>
                </c:pt>
                <c:pt idx="1056">
                  <c:v>1.3857299999999999E-2</c:v>
                </c:pt>
                <c:pt idx="1057">
                  <c:v>1.3121230000000001E-2</c:v>
                </c:pt>
                <c:pt idx="1058">
                  <c:v>1.487203E-2</c:v>
                </c:pt>
                <c:pt idx="1059">
                  <c:v>1.0120530000000001E-2</c:v>
                </c:pt>
                <c:pt idx="1060">
                  <c:v>1.1819080000000001E-2</c:v>
                </c:pt>
                <c:pt idx="1061">
                  <c:v>8.3089600000000007E-3</c:v>
                </c:pt>
                <c:pt idx="1062">
                  <c:v>8.8255399999999998E-3</c:v>
                </c:pt>
                <c:pt idx="1063">
                  <c:v>7.0406830000000007E-3</c:v>
                </c:pt>
                <c:pt idx="1064">
                  <c:v>7.3011370000000001E-3</c:v>
                </c:pt>
                <c:pt idx="1065">
                  <c:v>6.6533540000000002E-3</c:v>
                </c:pt>
                <c:pt idx="1066">
                  <c:v>5.3508190000000006E-3</c:v>
                </c:pt>
                <c:pt idx="1067">
                  <c:v>4.9622170000000005E-3</c:v>
                </c:pt>
                <c:pt idx="1068">
                  <c:v>4.1894140000000007E-3</c:v>
                </c:pt>
                <c:pt idx="1069">
                  <c:v>4.9039310000000003E-3</c:v>
                </c:pt>
                <c:pt idx="1070">
                  <c:v>4.5069340000000006E-3</c:v>
                </c:pt>
                <c:pt idx="1071">
                  <c:v>4.8905770000000001E-3</c:v>
                </c:pt>
                <c:pt idx="1072">
                  <c:v>4.484432E-3</c:v>
                </c:pt>
                <c:pt idx="1073">
                  <c:v>4.5253200000000002E-3</c:v>
                </c:pt>
                <c:pt idx="1074">
                  <c:v>3.7399720000000003E-3</c:v>
                </c:pt>
                <c:pt idx="1075">
                  <c:v>3.6856510000000003E-3</c:v>
                </c:pt>
                <c:pt idx="1076">
                  <c:v>3.5053240000000002E-3</c:v>
                </c:pt>
                <c:pt idx="1077">
                  <c:v>3.3407220000000004E-3</c:v>
                </c:pt>
                <c:pt idx="1078">
                  <c:v>2.909624E-3</c:v>
                </c:pt>
                <c:pt idx="1079">
                  <c:v>2.8165310000000002E-3</c:v>
                </c:pt>
                <c:pt idx="1080">
                  <c:v>2.5325180000000001E-3</c:v>
                </c:pt>
                <c:pt idx="1081">
                  <c:v>2.5193750000000003E-3</c:v>
                </c:pt>
                <c:pt idx="1082">
                  <c:v>2.3837820000000001E-3</c:v>
                </c:pt>
                <c:pt idx="1083">
                  <c:v>2.312747E-3</c:v>
                </c:pt>
                <c:pt idx="1084">
                  <c:v>2.2845260000000003E-3</c:v>
                </c:pt>
                <c:pt idx="1085">
                  <c:v>2.359557E-3</c:v>
                </c:pt>
                <c:pt idx="1086">
                  <c:v>2.4158280000000001E-3</c:v>
                </c:pt>
                <c:pt idx="1087">
                  <c:v>2.4554300000000002E-3</c:v>
                </c:pt>
                <c:pt idx="1088">
                  <c:v>2.5648520000000003E-3</c:v>
                </c:pt>
                <c:pt idx="1089">
                  <c:v>2.67681E-3</c:v>
                </c:pt>
                <c:pt idx="1090">
                  <c:v>2.7724270000000001E-3</c:v>
                </c:pt>
                <c:pt idx="1091">
                  <c:v>2.9665030000000001E-3</c:v>
                </c:pt>
                <c:pt idx="1092">
                  <c:v>3.1164590000000002E-3</c:v>
                </c:pt>
                <c:pt idx="1093">
                  <c:v>3.1663650000000004E-3</c:v>
                </c:pt>
                <c:pt idx="1094">
                  <c:v>3.3510710000000002E-3</c:v>
                </c:pt>
                <c:pt idx="1095">
                  <c:v>3.5908999999999997E-3</c:v>
                </c:pt>
                <c:pt idx="1096">
                  <c:v>3.6259710000000004E-3</c:v>
                </c:pt>
                <c:pt idx="1097">
                  <c:v>3.9399589999999998E-3</c:v>
                </c:pt>
                <c:pt idx="1098">
                  <c:v>4.1485340000000006E-3</c:v>
                </c:pt>
                <c:pt idx="1099">
                  <c:v>4.4100860000000006E-3</c:v>
                </c:pt>
                <c:pt idx="1100">
                  <c:v>4.8914790000000007E-3</c:v>
                </c:pt>
                <c:pt idx="1101">
                  <c:v>5.4208120000000005E-3</c:v>
                </c:pt>
                <c:pt idx="1102">
                  <c:v>5.728164E-3</c:v>
                </c:pt>
                <c:pt idx="1103">
                  <c:v>6.3817400000000003E-3</c:v>
                </c:pt>
                <c:pt idx="1104">
                  <c:v>6.4818460000000003E-3</c:v>
                </c:pt>
                <c:pt idx="1105">
                  <c:v>7.361462E-3</c:v>
                </c:pt>
                <c:pt idx="1106">
                  <c:v>8.2984620000000012E-3</c:v>
                </c:pt>
                <c:pt idx="1107">
                  <c:v>9.9098980000000003E-3</c:v>
                </c:pt>
                <c:pt idx="1108">
                  <c:v>1.0140000000000001E-2</c:v>
                </c:pt>
                <c:pt idx="1109">
                  <c:v>1.135647E-2</c:v>
                </c:pt>
                <c:pt idx="1110">
                  <c:v>1.338603E-2</c:v>
                </c:pt>
                <c:pt idx="1111">
                  <c:v>1.5312699999999999E-2</c:v>
                </c:pt>
                <c:pt idx="1112">
                  <c:v>2.1459390000000002E-2</c:v>
                </c:pt>
                <c:pt idx="1113">
                  <c:v>2.3483690000000002E-2</c:v>
                </c:pt>
                <c:pt idx="1114">
                  <c:v>2.9649379999999999E-2</c:v>
                </c:pt>
                <c:pt idx="1115">
                  <c:v>2.717487E-2</c:v>
                </c:pt>
                <c:pt idx="1116">
                  <c:v>3.7829050000000003E-2</c:v>
                </c:pt>
                <c:pt idx="1117">
                  <c:v>3.6023039999999999E-2</c:v>
                </c:pt>
                <c:pt idx="1118">
                  <c:v>4.3703039999999999E-2</c:v>
                </c:pt>
                <c:pt idx="1119">
                  <c:v>2.6570670000000001E-2</c:v>
                </c:pt>
                <c:pt idx="1120">
                  <c:v>5.8302970000000003E-2</c:v>
                </c:pt>
                <c:pt idx="1121">
                  <c:v>4.9970540000000001E-2</c:v>
                </c:pt>
                <c:pt idx="1122">
                  <c:v>5.6256279999999999E-2</c:v>
                </c:pt>
                <c:pt idx="1123">
                  <c:v>6.1836660000000002E-2</c:v>
                </c:pt>
                <c:pt idx="1124">
                  <c:v>4.4854990000000004E-2</c:v>
                </c:pt>
                <c:pt idx="1125">
                  <c:v>4.5925060000000004E-2</c:v>
                </c:pt>
                <c:pt idx="1126">
                  <c:v>3.4087770000000003E-2</c:v>
                </c:pt>
                <c:pt idx="1127">
                  <c:v>3.9090069999999998E-2</c:v>
                </c:pt>
                <c:pt idx="1128">
                  <c:v>2.7576590000000002E-2</c:v>
                </c:pt>
                <c:pt idx="1129">
                  <c:v>2.0330609999999999E-2</c:v>
                </c:pt>
                <c:pt idx="1130">
                  <c:v>1.7031569999999999E-2</c:v>
                </c:pt>
                <c:pt idx="1131">
                  <c:v>2.0185060000000001E-2</c:v>
                </c:pt>
                <c:pt idx="1132">
                  <c:v>1.6625629999999999E-2</c:v>
                </c:pt>
                <c:pt idx="1133">
                  <c:v>1.7280880000000002E-2</c:v>
                </c:pt>
                <c:pt idx="1134">
                  <c:v>1.4803220000000001E-2</c:v>
                </c:pt>
                <c:pt idx="1135">
                  <c:v>1.544943E-2</c:v>
                </c:pt>
                <c:pt idx="1136">
                  <c:v>1.410607E-2</c:v>
                </c:pt>
                <c:pt idx="1137">
                  <c:v>1.390252E-2</c:v>
                </c:pt>
                <c:pt idx="1138">
                  <c:v>1.515005E-2</c:v>
                </c:pt>
                <c:pt idx="1139">
                  <c:v>1.187378E-2</c:v>
                </c:pt>
                <c:pt idx="1140">
                  <c:v>1.089096E-2</c:v>
                </c:pt>
                <c:pt idx="1141">
                  <c:v>8.0698020000000009E-3</c:v>
                </c:pt>
                <c:pt idx="1142">
                  <c:v>8.0678570000000012E-3</c:v>
                </c:pt>
                <c:pt idx="1143">
                  <c:v>6.6871770000000007E-3</c:v>
                </c:pt>
                <c:pt idx="1144">
                  <c:v>6.8902540000000002E-3</c:v>
                </c:pt>
                <c:pt idx="1145">
                  <c:v>5.8324870000000008E-3</c:v>
                </c:pt>
                <c:pt idx="1146">
                  <c:v>5.4521280000000005E-3</c:v>
                </c:pt>
                <c:pt idx="1147">
                  <c:v>5.2157610000000002E-3</c:v>
                </c:pt>
                <c:pt idx="1148">
                  <c:v>4.696942E-3</c:v>
                </c:pt>
                <c:pt idx="1149">
                  <c:v>4.80518E-3</c:v>
                </c:pt>
                <c:pt idx="1150">
                  <c:v>4.5579180000000002E-3</c:v>
                </c:pt>
                <c:pt idx="1151">
                  <c:v>4.8318680000000004E-3</c:v>
                </c:pt>
                <c:pt idx="1152">
                  <c:v>4.398618E-3</c:v>
                </c:pt>
                <c:pt idx="1153">
                  <c:v>4.2505080000000001E-3</c:v>
                </c:pt>
                <c:pt idx="1154">
                  <c:v>4.16768E-3</c:v>
                </c:pt>
                <c:pt idx="1155">
                  <c:v>3.9145370000000001E-3</c:v>
                </c:pt>
                <c:pt idx="1156">
                  <c:v>3.6394260000000003E-3</c:v>
                </c:pt>
                <c:pt idx="1157">
                  <c:v>3.1877510000000004E-3</c:v>
                </c:pt>
                <c:pt idx="1158">
                  <c:v>2.7174480000000003E-3</c:v>
                </c:pt>
                <c:pt idx="1159">
                  <c:v>2.5211130000000002E-3</c:v>
                </c:pt>
                <c:pt idx="1160">
                  <c:v>2.4485730000000003E-3</c:v>
                </c:pt>
                <c:pt idx="1161">
                  <c:v>2.4193130000000002E-3</c:v>
                </c:pt>
                <c:pt idx="1162">
                  <c:v>2.2852850000000002E-3</c:v>
                </c:pt>
                <c:pt idx="1163">
                  <c:v>2.213979E-3</c:v>
                </c:pt>
                <c:pt idx="1164">
                  <c:v>2.232216E-3</c:v>
                </c:pt>
                <c:pt idx="1165">
                  <c:v>2.2550740000000001E-3</c:v>
                </c:pt>
                <c:pt idx="1166">
                  <c:v>2.314464E-3</c:v>
                </c:pt>
                <c:pt idx="1167">
                  <c:v>2.3415420000000003E-3</c:v>
                </c:pt>
                <c:pt idx="1168">
                  <c:v>2.4853570000000001E-3</c:v>
                </c:pt>
                <c:pt idx="1169">
                  <c:v>2.6054120000000001E-3</c:v>
                </c:pt>
                <c:pt idx="1170">
                  <c:v>2.670178E-3</c:v>
                </c:pt>
                <c:pt idx="1171">
                  <c:v>2.756363E-3</c:v>
                </c:pt>
                <c:pt idx="1172">
                  <c:v>2.8426470000000002E-3</c:v>
                </c:pt>
                <c:pt idx="1173">
                  <c:v>2.9107430000000004E-3</c:v>
                </c:pt>
                <c:pt idx="1174">
                  <c:v>3.074504E-3</c:v>
                </c:pt>
                <c:pt idx="1175">
                  <c:v>3.2862660000000004E-3</c:v>
                </c:pt>
                <c:pt idx="1176">
                  <c:v>3.4169180000000001E-3</c:v>
                </c:pt>
                <c:pt idx="1177">
                  <c:v>3.5875660000000004E-3</c:v>
                </c:pt>
                <c:pt idx="1178">
                  <c:v>3.6703920000000002E-3</c:v>
                </c:pt>
                <c:pt idx="1179">
                  <c:v>4.092783E-3</c:v>
                </c:pt>
                <c:pt idx="1180">
                  <c:v>4.2327660000000007E-3</c:v>
                </c:pt>
                <c:pt idx="1181">
                  <c:v>4.693872E-3</c:v>
                </c:pt>
                <c:pt idx="1182">
                  <c:v>4.6448340000000005E-3</c:v>
                </c:pt>
                <c:pt idx="1183">
                  <c:v>5.2004290000000003E-3</c:v>
                </c:pt>
                <c:pt idx="1184">
                  <c:v>4.8801490000000003E-3</c:v>
                </c:pt>
                <c:pt idx="1185">
                  <c:v>6.5733960000000004E-3</c:v>
                </c:pt>
                <c:pt idx="1186">
                  <c:v>7.132752E-3</c:v>
                </c:pt>
                <c:pt idx="1187">
                  <c:v>8.1803120000000003E-3</c:v>
                </c:pt>
                <c:pt idx="1188">
                  <c:v>9.1727370000000003E-3</c:v>
                </c:pt>
                <c:pt idx="1189">
                  <c:v>1.0500870000000001E-2</c:v>
                </c:pt>
                <c:pt idx="1190">
                  <c:v>1.094466E-2</c:v>
                </c:pt>
                <c:pt idx="1191">
                  <c:v>1.5082150000000001E-2</c:v>
                </c:pt>
                <c:pt idx="1192">
                  <c:v>1.8616690000000002E-2</c:v>
                </c:pt>
                <c:pt idx="1193">
                  <c:v>1.6700920000000001E-2</c:v>
                </c:pt>
                <c:pt idx="1194">
                  <c:v>2.3553850000000001E-2</c:v>
                </c:pt>
                <c:pt idx="1195">
                  <c:v>2.2657429999999999E-2</c:v>
                </c:pt>
                <c:pt idx="1196">
                  <c:v>1.6264480000000001E-2</c:v>
                </c:pt>
                <c:pt idx="1197">
                  <c:v>2.8141699999999999E-2</c:v>
                </c:pt>
                <c:pt idx="1198">
                  <c:v>4.022092E-2</c:v>
                </c:pt>
                <c:pt idx="1199">
                  <c:v>2.3217020000000001E-2</c:v>
                </c:pt>
                <c:pt idx="1200">
                  <c:v>3.7014169999999999E-2</c:v>
                </c:pt>
                <c:pt idx="1201">
                  <c:v>3.2504249999999998E-2</c:v>
                </c:pt>
                <c:pt idx="1202">
                  <c:v>2.4695709999999999E-2</c:v>
                </c:pt>
                <c:pt idx="1203">
                  <c:v>1.9466710000000002E-2</c:v>
                </c:pt>
                <c:pt idx="1204">
                  <c:v>1.941439E-2</c:v>
                </c:pt>
                <c:pt idx="1205">
                  <c:v>1.703911E-2</c:v>
                </c:pt>
                <c:pt idx="1206">
                  <c:v>1.6254560000000001E-2</c:v>
                </c:pt>
                <c:pt idx="1207">
                  <c:v>1.7960630000000002E-2</c:v>
                </c:pt>
                <c:pt idx="1208">
                  <c:v>1.371579E-2</c:v>
                </c:pt>
                <c:pt idx="1209">
                  <c:v>1.512141E-2</c:v>
                </c:pt>
                <c:pt idx="1210">
                  <c:v>1.139071E-2</c:v>
                </c:pt>
                <c:pt idx="1211">
                  <c:v>1.270812E-2</c:v>
                </c:pt>
                <c:pt idx="1212">
                  <c:v>1.082412E-2</c:v>
                </c:pt>
                <c:pt idx="1213">
                  <c:v>1.0492710000000001E-2</c:v>
                </c:pt>
                <c:pt idx="1214">
                  <c:v>8.6202999999999991E-3</c:v>
                </c:pt>
                <c:pt idx="1215">
                  <c:v>5.788708E-3</c:v>
                </c:pt>
                <c:pt idx="1216">
                  <c:v>6.0190580000000007E-3</c:v>
                </c:pt>
                <c:pt idx="1217">
                  <c:v>5.6459360000000007E-3</c:v>
                </c:pt>
                <c:pt idx="1218">
                  <c:v>4.9842100000000002E-3</c:v>
                </c:pt>
                <c:pt idx="1219">
                  <c:v>4.1491180000000003E-3</c:v>
                </c:pt>
                <c:pt idx="1220">
                  <c:v>3.9740140000000005E-3</c:v>
                </c:pt>
                <c:pt idx="1221">
                  <c:v>3.6321750000000001E-3</c:v>
                </c:pt>
                <c:pt idx="1222">
                  <c:v>3.6178080000000001E-3</c:v>
                </c:pt>
                <c:pt idx="1223">
                  <c:v>3.6273860000000002E-3</c:v>
                </c:pt>
                <c:pt idx="1224">
                  <c:v>3.2432450000000001E-3</c:v>
                </c:pt>
                <c:pt idx="1225">
                  <c:v>3.4142140000000001E-3</c:v>
                </c:pt>
                <c:pt idx="1226">
                  <c:v>3.1421350000000003E-3</c:v>
                </c:pt>
                <c:pt idx="1227">
                  <c:v>2.981287E-3</c:v>
                </c:pt>
                <c:pt idx="1228">
                  <c:v>2.7189200000000001E-3</c:v>
                </c:pt>
                <c:pt idx="1229">
                  <c:v>2.4506350000000001E-3</c:v>
                </c:pt>
                <c:pt idx="1230">
                  <c:v>2.2258290000000003E-3</c:v>
                </c:pt>
                <c:pt idx="1231">
                  <c:v>2.0893540000000003E-3</c:v>
                </c:pt>
                <c:pt idx="1232">
                  <c:v>2.0251119999999999E-3</c:v>
                </c:pt>
                <c:pt idx="1233">
                  <c:v>2.095356E-3</c:v>
                </c:pt>
                <c:pt idx="1234">
                  <c:v>2.144736E-3</c:v>
                </c:pt>
                <c:pt idx="1235">
                  <c:v>2.295868E-3</c:v>
                </c:pt>
                <c:pt idx="1236">
                  <c:v>2.3612300000000002E-3</c:v>
                </c:pt>
                <c:pt idx="1237">
                  <c:v>2.6153040000000002E-3</c:v>
                </c:pt>
                <c:pt idx="1238">
                  <c:v>2.6848700000000002E-3</c:v>
                </c:pt>
                <c:pt idx="1239">
                  <c:v>2.8530120000000003E-3</c:v>
                </c:pt>
                <c:pt idx="1240">
                  <c:v>2.9890260000000001E-3</c:v>
                </c:pt>
                <c:pt idx="1241">
                  <c:v>3.167319E-3</c:v>
                </c:pt>
                <c:pt idx="1242">
                  <c:v>3.2581020000000001E-3</c:v>
                </c:pt>
                <c:pt idx="1243">
                  <c:v>3.7820170000000004E-3</c:v>
                </c:pt>
                <c:pt idx="1244">
                  <c:v>4.0981910000000002E-3</c:v>
                </c:pt>
                <c:pt idx="1245">
                  <c:v>4.4357290000000002E-3</c:v>
                </c:pt>
                <c:pt idx="1246">
                  <c:v>4.7114490000000004E-3</c:v>
                </c:pt>
                <c:pt idx="1247">
                  <c:v>5.3368599999999997E-3</c:v>
                </c:pt>
                <c:pt idx="1248">
                  <c:v>6.6269390000000001E-3</c:v>
                </c:pt>
                <c:pt idx="1249">
                  <c:v>7.0658240000000001E-3</c:v>
                </c:pt>
                <c:pt idx="1250">
                  <c:v>9.634427000000001E-3</c:v>
                </c:pt>
                <c:pt idx="1251">
                  <c:v>1.023867E-2</c:v>
                </c:pt>
                <c:pt idx="1252">
                  <c:v>1.367897E-2</c:v>
                </c:pt>
                <c:pt idx="1253">
                  <c:v>1.6818679999999999E-2</c:v>
                </c:pt>
                <c:pt idx="1254">
                  <c:v>2.4318329999999999E-2</c:v>
                </c:pt>
                <c:pt idx="1255">
                  <c:v>2.352243E-2</c:v>
                </c:pt>
                <c:pt idx="1256">
                  <c:v>3.3716860000000001E-2</c:v>
                </c:pt>
                <c:pt idx="1257">
                  <c:v>3.583708E-2</c:v>
                </c:pt>
                <c:pt idx="1258">
                  <c:v>3.970866E-2</c:v>
                </c:pt>
                <c:pt idx="1259">
                  <c:v>5.1548389999999999E-2</c:v>
                </c:pt>
                <c:pt idx="1260">
                  <c:v>4.8161290000000002E-2</c:v>
                </c:pt>
                <c:pt idx="1261">
                  <c:v>3.5677439999999998E-2</c:v>
                </c:pt>
                <c:pt idx="1262">
                  <c:v>4.2638410000000002E-2</c:v>
                </c:pt>
                <c:pt idx="1263">
                  <c:v>5.7946209999999998E-2</c:v>
                </c:pt>
                <c:pt idx="1264">
                  <c:v>3.5869169999999999E-2</c:v>
                </c:pt>
                <c:pt idx="1265">
                  <c:v>3.5571399999999996E-2</c:v>
                </c:pt>
                <c:pt idx="1266">
                  <c:v>2.1909430000000001E-2</c:v>
                </c:pt>
                <c:pt idx="1267">
                  <c:v>2.1532660000000002E-2</c:v>
                </c:pt>
                <c:pt idx="1268">
                  <c:v>1.6537329999999999E-2</c:v>
                </c:pt>
                <c:pt idx="1269">
                  <c:v>1.948457E-2</c:v>
                </c:pt>
                <c:pt idx="1270">
                  <c:v>1.4392150000000001E-2</c:v>
                </c:pt>
                <c:pt idx="1271">
                  <c:v>1.388933E-2</c:v>
                </c:pt>
                <c:pt idx="1272">
                  <c:v>1.221792E-2</c:v>
                </c:pt>
                <c:pt idx="1273">
                  <c:v>1.094005E-2</c:v>
                </c:pt>
                <c:pt idx="1274">
                  <c:v>8.2848150000000009E-3</c:v>
                </c:pt>
                <c:pt idx="1275">
                  <c:v>7.1801650000000005E-3</c:v>
                </c:pt>
                <c:pt idx="1276">
                  <c:v>6.6905880000000008E-3</c:v>
                </c:pt>
                <c:pt idx="1277">
                  <c:v>5.5943260000000002E-3</c:v>
                </c:pt>
                <c:pt idx="1278">
                  <c:v>5.37566E-3</c:v>
                </c:pt>
                <c:pt idx="1279">
                  <c:v>4.4658340000000001E-3</c:v>
                </c:pt>
                <c:pt idx="1280">
                  <c:v>4.4487850000000002E-3</c:v>
                </c:pt>
                <c:pt idx="1281">
                  <c:v>4.1592570000000004E-3</c:v>
                </c:pt>
                <c:pt idx="1282">
                  <c:v>4.2615869999999998E-3</c:v>
                </c:pt>
                <c:pt idx="1283">
                  <c:v>3.9195590000000004E-3</c:v>
                </c:pt>
                <c:pt idx="1284">
                  <c:v>3.7087910000000003E-3</c:v>
                </c:pt>
                <c:pt idx="1285">
                  <c:v>3.1624680000000003E-3</c:v>
                </c:pt>
                <c:pt idx="1286">
                  <c:v>3.0319600000000002E-3</c:v>
                </c:pt>
                <c:pt idx="1287">
                  <c:v>2.6194569999999999E-3</c:v>
                </c:pt>
                <c:pt idx="1288">
                  <c:v>2.353777E-3</c:v>
                </c:pt>
                <c:pt idx="1289">
                  <c:v>1.9961779999999999E-3</c:v>
                </c:pt>
                <c:pt idx="1290">
                  <c:v>2.2218530000000002E-3</c:v>
                </c:pt>
                <c:pt idx="1291">
                  <c:v>2.2432580000000001E-3</c:v>
                </c:pt>
                <c:pt idx="1292">
                  <c:v>2.4028110000000004E-3</c:v>
                </c:pt>
                <c:pt idx="1293">
                  <c:v>2.6654280000000001E-3</c:v>
                </c:pt>
                <c:pt idx="1294">
                  <c:v>2.8883760000000002E-3</c:v>
                </c:pt>
                <c:pt idx="1295">
                  <c:v>2.8979570000000001E-3</c:v>
                </c:pt>
                <c:pt idx="1296">
                  <c:v>2.899272E-3</c:v>
                </c:pt>
                <c:pt idx="1297">
                  <c:v>2.9625840000000003E-3</c:v>
                </c:pt>
                <c:pt idx="1298">
                  <c:v>3.0291599999999999E-3</c:v>
                </c:pt>
                <c:pt idx="1299">
                  <c:v>1.086351E-2</c:v>
                </c:pt>
                <c:pt idx="1300">
                  <c:v>2.7349080000000001E-2</c:v>
                </c:pt>
                <c:pt idx="1301">
                  <c:v>1.9446689999999999E-2</c:v>
                </c:pt>
                <c:pt idx="1302">
                  <c:v>2.8618290000000001E-2</c:v>
                </c:pt>
                <c:pt idx="1303">
                  <c:v>4.173114E-2</c:v>
                </c:pt>
                <c:pt idx="1304">
                  <c:v>6.5784620000000002E-2</c:v>
                </c:pt>
                <c:pt idx="1305">
                  <c:v>0.21480449999999998</c:v>
                </c:pt>
                <c:pt idx="1306">
                  <c:v>0.36570829999999999</c:v>
                </c:pt>
                <c:pt idx="1307">
                  <c:v>0.3624019</c:v>
                </c:pt>
                <c:pt idx="1308">
                  <c:v>0.20782219999999998</c:v>
                </c:pt>
                <c:pt idx="1309">
                  <c:v>0.20147409999999999</c:v>
                </c:pt>
                <c:pt idx="1310">
                  <c:v>0.15698119999999999</c:v>
                </c:pt>
                <c:pt idx="1311">
                  <c:v>0.20261000000000001</c:v>
                </c:pt>
                <c:pt idx="1312">
                  <c:v>7.4406449999999999E-2</c:v>
                </c:pt>
                <c:pt idx="1313">
                  <c:v>7.3904999999999998E-2</c:v>
                </c:pt>
                <c:pt idx="1314">
                  <c:v>7.767969999999999E-2</c:v>
                </c:pt>
                <c:pt idx="1315">
                  <c:v>7.7662330000000002E-2</c:v>
                </c:pt>
                <c:pt idx="1316">
                  <c:v>6.8758890000000003E-2</c:v>
                </c:pt>
                <c:pt idx="1317">
                  <c:v>7.9463080000000005E-2</c:v>
                </c:pt>
                <c:pt idx="1318">
                  <c:v>7.0800990000000008E-2</c:v>
                </c:pt>
                <c:pt idx="1319">
                  <c:v>6.9997039999999996E-2</c:v>
                </c:pt>
                <c:pt idx="1320">
                  <c:v>8.6979349999999997E-2</c:v>
                </c:pt>
                <c:pt idx="1321">
                  <c:v>8.0825460000000002E-2</c:v>
                </c:pt>
                <c:pt idx="1322">
                  <c:v>7.6820520000000003E-2</c:v>
                </c:pt>
                <c:pt idx="1323">
                  <c:v>0.1004656</c:v>
                </c:pt>
                <c:pt idx="1324">
                  <c:v>9.4309219999999999E-2</c:v>
                </c:pt>
                <c:pt idx="1325">
                  <c:v>0.1195686</c:v>
                </c:pt>
                <c:pt idx="1326">
                  <c:v>8.6610599999999996E-2</c:v>
                </c:pt>
                <c:pt idx="1327">
                  <c:v>0.11087859999999999</c:v>
                </c:pt>
                <c:pt idx="1328">
                  <c:v>9.2100040000000008E-2</c:v>
                </c:pt>
                <c:pt idx="1329">
                  <c:v>0.148228</c:v>
                </c:pt>
                <c:pt idx="1330">
                  <c:v>0.21627559999999998</c:v>
                </c:pt>
                <c:pt idx="1331">
                  <c:v>0.36790289999999998</c:v>
                </c:pt>
                <c:pt idx="1332">
                  <c:v>1.0475399999999999</c:v>
                </c:pt>
                <c:pt idx="1333">
                  <c:v>0.9615324999999999</c:v>
                </c:pt>
                <c:pt idx="1334">
                  <c:v>0.1296235</c:v>
                </c:pt>
                <c:pt idx="1335">
                  <c:v>0.14918299999999998</c:v>
                </c:pt>
                <c:pt idx="1336">
                  <c:v>9.1181189999999995E-2</c:v>
                </c:pt>
                <c:pt idx="1337">
                  <c:v>0.1043075</c:v>
                </c:pt>
                <c:pt idx="1338">
                  <c:v>5.9046580000000001E-2</c:v>
                </c:pt>
                <c:pt idx="1339">
                  <c:v>6.7691080000000001E-2</c:v>
                </c:pt>
                <c:pt idx="1340">
                  <c:v>6.0388419999999998E-2</c:v>
                </c:pt>
                <c:pt idx="1341">
                  <c:v>4.7245880000000004E-2</c:v>
                </c:pt>
                <c:pt idx="1342">
                  <c:v>3.6642950000000001E-2</c:v>
                </c:pt>
                <c:pt idx="1343">
                  <c:v>3.1170989999999999E-2</c:v>
                </c:pt>
                <c:pt idx="1344">
                  <c:v>2.0293729999999999E-2</c:v>
                </c:pt>
                <c:pt idx="1345">
                  <c:v>1.115084E-2</c:v>
                </c:pt>
                <c:pt idx="1346">
                  <c:v>8.0811790000000008E-3</c:v>
                </c:pt>
                <c:pt idx="1347">
                  <c:v>9.841059000000001E-3</c:v>
                </c:pt>
                <c:pt idx="1348">
                  <c:v>1.0435150000000001E-2</c:v>
                </c:pt>
                <c:pt idx="1349">
                  <c:v>1.0928999999999999E-2</c:v>
                </c:pt>
                <c:pt idx="1350">
                  <c:v>9.933786E-3</c:v>
                </c:pt>
                <c:pt idx="1351">
                  <c:v>1.106532E-2</c:v>
                </c:pt>
                <c:pt idx="1352">
                  <c:v>1.192447E-2</c:v>
                </c:pt>
                <c:pt idx="1353">
                  <c:v>1.4645990000000001E-2</c:v>
                </c:pt>
                <c:pt idx="1354">
                  <c:v>1.3540170000000001E-2</c:v>
                </c:pt>
                <c:pt idx="1355">
                  <c:v>2.2791910000000002E-2</c:v>
                </c:pt>
                <c:pt idx="1356">
                  <c:v>2.7470339999999999E-2</c:v>
                </c:pt>
                <c:pt idx="1357">
                  <c:v>2.4487689999999999E-2</c:v>
                </c:pt>
                <c:pt idx="1358">
                  <c:v>2.7095640000000001E-2</c:v>
                </c:pt>
                <c:pt idx="1359">
                  <c:v>2.896547E-2</c:v>
                </c:pt>
                <c:pt idx="1360">
                  <c:v>5.0182399999999995E-2</c:v>
                </c:pt>
                <c:pt idx="1361">
                  <c:v>8.3320539999999998E-2</c:v>
                </c:pt>
                <c:pt idx="1362">
                  <c:v>0.56553829999999994</c:v>
                </c:pt>
                <c:pt idx="1363">
                  <c:v>0.57268549999999996</c:v>
                </c:pt>
                <c:pt idx="1364">
                  <c:v>0.27587390000000001</c:v>
                </c:pt>
                <c:pt idx="1365">
                  <c:v>1.4516830000000001</c:v>
                </c:pt>
                <c:pt idx="1366">
                  <c:v>0.19893569999999999</c:v>
                </c:pt>
                <c:pt idx="1367">
                  <c:v>0.1019998</c:v>
                </c:pt>
                <c:pt idx="1368">
                  <c:v>9.9525130000000003E-2</c:v>
                </c:pt>
                <c:pt idx="1369">
                  <c:v>0.11695169999999999</c:v>
                </c:pt>
                <c:pt idx="1370">
                  <c:v>7.9834500000000003E-2</c:v>
                </c:pt>
                <c:pt idx="1371">
                  <c:v>0.14606719999999998</c:v>
                </c:pt>
                <c:pt idx="1372">
                  <c:v>0.22071869999999999</c:v>
                </c:pt>
                <c:pt idx="1373">
                  <c:v>0.8635446</c:v>
                </c:pt>
                <c:pt idx="1374">
                  <c:v>0.12387559999999999</c:v>
                </c:pt>
                <c:pt idx="1375">
                  <c:v>6.3030219999999998E-2</c:v>
                </c:pt>
                <c:pt idx="1376">
                  <c:v>0.42282979999999998</c:v>
                </c:pt>
                <c:pt idx="1377">
                  <c:v>2.5360420000000001</c:v>
                </c:pt>
                <c:pt idx="1378">
                  <c:v>0.11311739999999999</c:v>
                </c:pt>
                <c:pt idx="1379">
                  <c:v>7.4194480000000007E-2</c:v>
                </c:pt>
                <c:pt idx="1380">
                  <c:v>6.0818570000000002E-2</c:v>
                </c:pt>
                <c:pt idx="1381">
                  <c:v>7.1490930000000008E-2</c:v>
                </c:pt>
                <c:pt idx="1382">
                  <c:v>6.8214110000000008E-2</c:v>
                </c:pt>
                <c:pt idx="1383">
                  <c:v>6.5110310000000005E-2</c:v>
                </c:pt>
                <c:pt idx="1384">
                  <c:v>3.1326689999999997E-2</c:v>
                </c:pt>
                <c:pt idx="1385">
                  <c:v>2.5900880000000001E-2</c:v>
                </c:pt>
                <c:pt idx="1386">
                  <c:v>3.0818499999999999E-2</c:v>
                </c:pt>
                <c:pt idx="1387">
                  <c:v>2.2734650000000002E-2</c:v>
                </c:pt>
                <c:pt idx="1388">
                  <c:v>3.2548960000000002E-2</c:v>
                </c:pt>
                <c:pt idx="1389">
                  <c:v>2.365664E-2</c:v>
                </c:pt>
                <c:pt idx="1390">
                  <c:v>1.8174340000000001E-2</c:v>
                </c:pt>
                <c:pt idx="1391">
                  <c:v>1.9344E-2</c:v>
                </c:pt>
                <c:pt idx="1392">
                  <c:v>2.6378749999999999E-2</c:v>
                </c:pt>
                <c:pt idx="1393">
                  <c:v>1.8412060000000001E-2</c:v>
                </c:pt>
                <c:pt idx="1394">
                  <c:v>1.465197E-2</c:v>
                </c:pt>
                <c:pt idx="1395">
                  <c:v>2.1592989999999999E-2</c:v>
                </c:pt>
                <c:pt idx="1396">
                  <c:v>8.0629040000000009E-3</c:v>
                </c:pt>
                <c:pt idx="1397">
                  <c:v>1.080037E-2</c:v>
                </c:pt>
                <c:pt idx="1398">
                  <c:v>5.93094E-3</c:v>
                </c:pt>
                <c:pt idx="1399">
                  <c:v>5.1686400000000004E-3</c:v>
                </c:pt>
                <c:pt idx="1400">
                  <c:v>4.1527530000000003E-3</c:v>
                </c:pt>
                <c:pt idx="1401">
                  <c:v>3.6927860000000004E-3</c:v>
                </c:pt>
                <c:pt idx="1402">
                  <c:v>3.9750999999999996E-3</c:v>
                </c:pt>
                <c:pt idx="1403">
                  <c:v>3.3864040000000004E-3</c:v>
                </c:pt>
                <c:pt idx="1404">
                  <c:v>3.6212370000000002E-3</c:v>
                </c:pt>
                <c:pt idx="1405">
                  <c:v>3.910223E-3</c:v>
                </c:pt>
                <c:pt idx="1406">
                  <c:v>4.1244850000000007E-3</c:v>
                </c:pt>
                <c:pt idx="1407">
                  <c:v>4.8170620000000004E-3</c:v>
                </c:pt>
                <c:pt idx="1408">
                  <c:v>5.5984700000000004E-3</c:v>
                </c:pt>
                <c:pt idx="1409">
                  <c:v>6.3387999999999995E-3</c:v>
                </c:pt>
                <c:pt idx="1410">
                  <c:v>6.5477740000000001E-3</c:v>
                </c:pt>
                <c:pt idx="1411">
                  <c:v>6.8763160000000004E-3</c:v>
                </c:pt>
                <c:pt idx="1412">
                  <c:v>6.7498360000000004E-3</c:v>
                </c:pt>
                <c:pt idx="1413">
                  <c:v>7.4228940000000002E-3</c:v>
                </c:pt>
                <c:pt idx="1414">
                  <c:v>8.6325610000000004E-3</c:v>
                </c:pt>
                <c:pt idx="1415">
                  <c:v>9.0802290000000004E-3</c:v>
                </c:pt>
                <c:pt idx="1416">
                  <c:v>1.025616E-2</c:v>
                </c:pt>
                <c:pt idx="1417">
                  <c:v>2.6583550000000001E-2</c:v>
                </c:pt>
                <c:pt idx="1418">
                  <c:v>1.351517E-2</c:v>
                </c:pt>
                <c:pt idx="1419">
                  <c:v>1.6250999999999998E-2</c:v>
                </c:pt>
                <c:pt idx="1420">
                  <c:v>1.829774E-2</c:v>
                </c:pt>
                <c:pt idx="1421">
                  <c:v>2.1588949999999999E-2</c:v>
                </c:pt>
                <c:pt idx="1422">
                  <c:v>2.578921E-2</c:v>
                </c:pt>
                <c:pt idx="1423">
                  <c:v>3.4223339999999998E-2</c:v>
                </c:pt>
                <c:pt idx="1424">
                  <c:v>4.0820019999999999E-2</c:v>
                </c:pt>
                <c:pt idx="1425">
                  <c:v>6.4693819999999999E-2</c:v>
                </c:pt>
                <c:pt idx="1426">
                  <c:v>6.2065090000000003E-2</c:v>
                </c:pt>
                <c:pt idx="1427">
                  <c:v>9.381668E-2</c:v>
                </c:pt>
                <c:pt idx="1428">
                  <c:v>0.1014832</c:v>
                </c:pt>
                <c:pt idx="1429">
                  <c:v>0.29121399999999997</c:v>
                </c:pt>
                <c:pt idx="1430">
                  <c:v>0.10615659999999999</c:v>
                </c:pt>
                <c:pt idx="1431">
                  <c:v>0.56431330000000002</c:v>
                </c:pt>
                <c:pt idx="1432">
                  <c:v>0.12400829999999999</c:v>
                </c:pt>
                <c:pt idx="1433">
                  <c:v>0.15972419999999998</c:v>
                </c:pt>
                <c:pt idx="1434">
                  <c:v>6.162086E-2</c:v>
                </c:pt>
                <c:pt idx="1435">
                  <c:v>9.2385880000000004E-2</c:v>
                </c:pt>
                <c:pt idx="1436">
                  <c:v>4.761307E-2</c:v>
                </c:pt>
                <c:pt idx="1437">
                  <c:v>5.355476E-2</c:v>
                </c:pt>
                <c:pt idx="1438">
                  <c:v>4.6391470000000004E-2</c:v>
                </c:pt>
                <c:pt idx="1439">
                  <c:v>3.175766E-2</c:v>
                </c:pt>
                <c:pt idx="1440">
                  <c:v>3.4703560000000001E-2</c:v>
                </c:pt>
                <c:pt idx="1441">
                  <c:v>2.8687690000000002E-2</c:v>
                </c:pt>
                <c:pt idx="1442">
                  <c:v>4.3162679999999998E-3</c:v>
                </c:pt>
                <c:pt idx="1443">
                  <c:v>1.613177E-2</c:v>
                </c:pt>
                <c:pt idx="1444">
                  <c:v>1.6752840000000001E-2</c:v>
                </c:pt>
                <c:pt idx="1445">
                  <c:v>1.1231120000000001E-2</c:v>
                </c:pt>
                <c:pt idx="1446">
                  <c:v>8.0714960000000009E-3</c:v>
                </c:pt>
                <c:pt idx="1447">
                  <c:v>7.9615580000000005E-3</c:v>
                </c:pt>
                <c:pt idx="1448">
                  <c:v>7.0441740000000003E-3</c:v>
                </c:pt>
                <c:pt idx="1449">
                  <c:v>7.4067250000000003E-3</c:v>
                </c:pt>
                <c:pt idx="1450">
                  <c:v>6.9985300000000002E-3</c:v>
                </c:pt>
                <c:pt idx="1451">
                  <c:v>7.6564220000000004E-3</c:v>
                </c:pt>
                <c:pt idx="1452">
                  <c:v>6.8490130000000001E-3</c:v>
                </c:pt>
                <c:pt idx="1453">
                  <c:v>6.6524999999999996E-3</c:v>
                </c:pt>
                <c:pt idx="1454">
                  <c:v>5.9405999999999999E-3</c:v>
                </c:pt>
                <c:pt idx="1455">
                  <c:v>5.1868499999999998E-3</c:v>
                </c:pt>
                <c:pt idx="1456">
                  <c:v>4.7796670000000005E-3</c:v>
                </c:pt>
                <c:pt idx="1457">
                  <c:v>4.4319820000000001E-3</c:v>
                </c:pt>
                <c:pt idx="1458">
                  <c:v>4.0567770000000001E-3</c:v>
                </c:pt>
                <c:pt idx="1459">
                  <c:v>4.1257210000000006E-3</c:v>
                </c:pt>
                <c:pt idx="1460">
                  <c:v>4.3377710000000007E-3</c:v>
                </c:pt>
                <c:pt idx="1461">
                  <c:v>4.4784480000000003E-3</c:v>
                </c:pt>
                <c:pt idx="1462">
                  <c:v>4.8866500000000002E-3</c:v>
                </c:pt>
                <c:pt idx="1463">
                  <c:v>5.3440510000000007E-3</c:v>
                </c:pt>
                <c:pt idx="1464">
                  <c:v>5.6726880000000004E-3</c:v>
                </c:pt>
                <c:pt idx="1465">
                  <c:v>5.8675770000000006E-3</c:v>
                </c:pt>
                <c:pt idx="1466">
                  <c:v>6.7007940000000004E-3</c:v>
                </c:pt>
                <c:pt idx="1467">
                  <c:v>6.4825750000000008E-3</c:v>
                </c:pt>
                <c:pt idx="1468">
                  <c:v>7.4943910000000004E-3</c:v>
                </c:pt>
                <c:pt idx="1469">
                  <c:v>8.7563720000000001E-3</c:v>
                </c:pt>
                <c:pt idx="1470">
                  <c:v>8.9539709999999998E-3</c:v>
                </c:pt>
                <c:pt idx="1471">
                  <c:v>8.6618120000000014E-3</c:v>
                </c:pt>
                <c:pt idx="1472">
                  <c:v>9.9595099999999995E-3</c:v>
                </c:pt>
                <c:pt idx="1473">
                  <c:v>1.1380350000000001E-2</c:v>
                </c:pt>
                <c:pt idx="1474">
                  <c:v>1.5219680000000001E-2</c:v>
                </c:pt>
                <c:pt idx="1475">
                  <c:v>1.8338710000000001E-2</c:v>
                </c:pt>
                <c:pt idx="1476">
                  <c:v>2.9423120000000001E-2</c:v>
                </c:pt>
                <c:pt idx="1477">
                  <c:v>2.540709E-2</c:v>
                </c:pt>
                <c:pt idx="1478">
                  <c:v>3.6799640000000002E-2</c:v>
                </c:pt>
                <c:pt idx="1479">
                  <c:v>4.3453230000000002E-2</c:v>
                </c:pt>
                <c:pt idx="1480">
                  <c:v>6.1858699999999996E-2</c:v>
                </c:pt>
                <c:pt idx="1481">
                  <c:v>4.6391470000000004E-2</c:v>
                </c:pt>
                <c:pt idx="1482">
                  <c:v>0.11996789999999999</c:v>
                </c:pt>
                <c:pt idx="1483">
                  <c:v>0.13778179999999998</c:v>
                </c:pt>
                <c:pt idx="1484">
                  <c:v>0.27463789999999999</c:v>
                </c:pt>
                <c:pt idx="1485">
                  <c:v>0.1886369</c:v>
                </c:pt>
                <c:pt idx="1486">
                  <c:v>9.5747880000000007E-2</c:v>
                </c:pt>
                <c:pt idx="1487">
                  <c:v>8.3340529999999996E-2</c:v>
                </c:pt>
                <c:pt idx="1488">
                  <c:v>7.1618699999999993E-2</c:v>
                </c:pt>
                <c:pt idx="1489">
                  <c:v>6.9828139999999997E-2</c:v>
                </c:pt>
                <c:pt idx="1490">
                  <c:v>4.246801E-2</c:v>
                </c:pt>
                <c:pt idx="1491">
                  <c:v>5.2883159999999999E-2</c:v>
                </c:pt>
                <c:pt idx="1492">
                  <c:v>6.1392050000000004E-2</c:v>
                </c:pt>
                <c:pt idx="1493">
                  <c:v>3.519506E-2</c:v>
                </c:pt>
                <c:pt idx="1494">
                  <c:v>2.139893E-2</c:v>
                </c:pt>
                <c:pt idx="1495">
                  <c:v>2.3434510000000002E-2</c:v>
                </c:pt>
                <c:pt idx="1496">
                  <c:v>1.530887E-2</c:v>
                </c:pt>
                <c:pt idx="1497">
                  <c:v>1.195217E-2</c:v>
                </c:pt>
                <c:pt idx="1498">
                  <c:v>1.051012E-2</c:v>
                </c:pt>
                <c:pt idx="1499">
                  <c:v>9.090326000000001E-3</c:v>
                </c:pt>
                <c:pt idx="1500">
                  <c:v>9.8706190000000006E-3</c:v>
                </c:pt>
                <c:pt idx="1501">
                  <c:v>9.1832860000000006E-3</c:v>
                </c:pt>
                <c:pt idx="1502">
                  <c:v>1.028633E-2</c:v>
                </c:pt>
                <c:pt idx="1503">
                  <c:v>9.3107799999999994E-3</c:v>
                </c:pt>
                <c:pt idx="1504">
                  <c:v>9.6219260000000011E-3</c:v>
                </c:pt>
                <c:pt idx="1505">
                  <c:v>8.4729310000000013E-3</c:v>
                </c:pt>
                <c:pt idx="1506">
                  <c:v>7.3651720000000006E-3</c:v>
                </c:pt>
                <c:pt idx="1507">
                  <c:v>6.1953150000000007E-3</c:v>
                </c:pt>
                <c:pt idx="1508">
                  <c:v>4.9825310000000001E-3</c:v>
                </c:pt>
                <c:pt idx="1509">
                  <c:v>4.8057160000000007E-3</c:v>
                </c:pt>
                <c:pt idx="1510">
                  <c:v>4.6246619999999999E-3</c:v>
                </c:pt>
                <c:pt idx="1511">
                  <c:v>4.2815919999999999E-3</c:v>
                </c:pt>
                <c:pt idx="1512">
                  <c:v>4.6449170000000001E-3</c:v>
                </c:pt>
                <c:pt idx="1513">
                  <c:v>5.0460000000000001E-3</c:v>
                </c:pt>
                <c:pt idx="1514">
                  <c:v>4.1436090000000004E-3</c:v>
                </c:pt>
                <c:pt idx="1515">
                  <c:v>3.6533690000000001E-3</c:v>
                </c:pt>
                <c:pt idx="1516">
                  <c:v>3.7595620000000001E-3</c:v>
                </c:pt>
                <c:pt idx="1517">
                  <c:v>3.6769050000000003E-3</c:v>
                </c:pt>
                <c:pt idx="1518">
                  <c:v>3.5044430000000003E-3</c:v>
                </c:pt>
                <c:pt idx="1519">
                  <c:v>5.0729399999999997E-3</c:v>
                </c:pt>
                <c:pt idx="1520">
                  <c:v>4.7624780000000005E-3</c:v>
                </c:pt>
                <c:pt idx="1521">
                  <c:v>5.980384E-3</c:v>
                </c:pt>
                <c:pt idx="1522">
                  <c:v>6.0717980000000006E-3</c:v>
                </c:pt>
                <c:pt idx="1523">
                  <c:v>6.4370760000000008E-3</c:v>
                </c:pt>
                <c:pt idx="1524">
                  <c:v>6.9852340000000008E-3</c:v>
                </c:pt>
                <c:pt idx="1525">
                  <c:v>9.7152860000000001E-3</c:v>
                </c:pt>
                <c:pt idx="1526">
                  <c:v>1.071503E-2</c:v>
                </c:pt>
                <c:pt idx="1527">
                  <c:v>1.025504E-2</c:v>
                </c:pt>
                <c:pt idx="1528">
                  <c:v>1.201992E-2</c:v>
                </c:pt>
                <c:pt idx="1529">
                  <c:v>1.3894160000000001E-2</c:v>
                </c:pt>
                <c:pt idx="1530">
                  <c:v>1.6333449999999999E-2</c:v>
                </c:pt>
                <c:pt idx="1531">
                  <c:v>2.3476799999999999E-2</c:v>
                </c:pt>
                <c:pt idx="1532">
                  <c:v>2.519733E-2</c:v>
                </c:pt>
                <c:pt idx="1533">
                  <c:v>4.777468E-2</c:v>
                </c:pt>
                <c:pt idx="1534">
                  <c:v>2.511101E-2</c:v>
                </c:pt>
                <c:pt idx="1535">
                  <c:v>3.7296559999999999E-2</c:v>
                </c:pt>
                <c:pt idx="1536">
                  <c:v>2.5873190000000001E-2</c:v>
                </c:pt>
                <c:pt idx="1537">
                  <c:v>2.7559799999999999E-2</c:v>
                </c:pt>
                <c:pt idx="1538">
                  <c:v>1.9514170000000001E-2</c:v>
                </c:pt>
                <c:pt idx="1539">
                  <c:v>2.0374799999999998E-2</c:v>
                </c:pt>
                <c:pt idx="1540">
                  <c:v>1.7746129999999999E-2</c:v>
                </c:pt>
                <c:pt idx="1541">
                  <c:v>1.4222240000000001E-2</c:v>
                </c:pt>
                <c:pt idx="1542">
                  <c:v>1.169444E-2</c:v>
                </c:pt>
                <c:pt idx="1543">
                  <c:v>1.0672870000000001E-2</c:v>
                </c:pt>
                <c:pt idx="1544">
                  <c:v>1.082875E-2</c:v>
                </c:pt>
                <c:pt idx="1545">
                  <c:v>9.2225280000000007E-3</c:v>
                </c:pt>
                <c:pt idx="1546">
                  <c:v>9.4325050000000007E-3</c:v>
                </c:pt>
                <c:pt idx="1547">
                  <c:v>6.9255090000000007E-3</c:v>
                </c:pt>
                <c:pt idx="1548">
                  <c:v>5.2219710000000006E-3</c:v>
                </c:pt>
                <c:pt idx="1549">
                  <c:v>4.7027950000000001E-3</c:v>
                </c:pt>
                <c:pt idx="1550">
                  <c:v>4.7444980000000006E-3</c:v>
                </c:pt>
                <c:pt idx="1551">
                  <c:v>4.53266E-3</c:v>
                </c:pt>
                <c:pt idx="1552">
                  <c:v>4.8014099999999999E-3</c:v>
                </c:pt>
                <c:pt idx="1553">
                  <c:v>4.7221630000000006E-3</c:v>
                </c:pt>
                <c:pt idx="1554">
                  <c:v>4.2381480000000006E-3</c:v>
                </c:pt>
                <c:pt idx="1555">
                  <c:v>3.8587520000000004E-3</c:v>
                </c:pt>
                <c:pt idx="1556">
                  <c:v>3.3497210000000004E-3</c:v>
                </c:pt>
                <c:pt idx="1557">
                  <c:v>2.8033990000000003E-3</c:v>
                </c:pt>
                <c:pt idx="1558">
                  <c:v>2.6575660000000001E-3</c:v>
                </c:pt>
                <c:pt idx="1559">
                  <c:v>2.6816420000000001E-3</c:v>
                </c:pt>
                <c:pt idx="1560">
                  <c:v>2.874892E-3</c:v>
                </c:pt>
                <c:pt idx="1561">
                  <c:v>3.0743750000000003E-3</c:v>
                </c:pt>
                <c:pt idx="1562">
                  <c:v>3.1196590000000003E-3</c:v>
                </c:pt>
                <c:pt idx="1563">
                  <c:v>3.3480130000000004E-3</c:v>
                </c:pt>
                <c:pt idx="1564">
                  <c:v>3.343529E-3</c:v>
                </c:pt>
                <c:pt idx="1565">
                  <c:v>3.6087100000000002E-3</c:v>
                </c:pt>
                <c:pt idx="1566">
                  <c:v>3.79379E-3</c:v>
                </c:pt>
                <c:pt idx="1567">
                  <c:v>4.2120940000000004E-3</c:v>
                </c:pt>
                <c:pt idx="1568">
                  <c:v>4.6272489999999999E-3</c:v>
                </c:pt>
                <c:pt idx="1569">
                  <c:v>5.0688640000000002E-3</c:v>
                </c:pt>
                <c:pt idx="1570">
                  <c:v>5.358214E-3</c:v>
                </c:pt>
                <c:pt idx="1571">
                  <c:v>7.0642350000000003E-3</c:v>
                </c:pt>
                <c:pt idx="1572">
                  <c:v>8.3193520000000003E-3</c:v>
                </c:pt>
                <c:pt idx="1573">
                  <c:v>6.1349690000000005E-3</c:v>
                </c:pt>
                <c:pt idx="1574">
                  <c:v>1.009152E-2</c:v>
                </c:pt>
                <c:pt idx="1575">
                  <c:v>1.4301080000000001E-2</c:v>
                </c:pt>
                <c:pt idx="1576">
                  <c:v>1.7647679999999999E-2</c:v>
                </c:pt>
                <c:pt idx="1577">
                  <c:v>2.751899E-2</c:v>
                </c:pt>
                <c:pt idx="1578">
                  <c:v>3.1783840000000001E-2</c:v>
                </c:pt>
                <c:pt idx="1579">
                  <c:v>4.792196E-2</c:v>
                </c:pt>
                <c:pt idx="1580">
                  <c:v>3.8247280000000002E-2</c:v>
                </c:pt>
                <c:pt idx="1581">
                  <c:v>6.1000199999999997E-2</c:v>
                </c:pt>
                <c:pt idx="1582">
                  <c:v>5.8443639999999998E-2</c:v>
                </c:pt>
                <c:pt idx="1583">
                  <c:v>7.0652149999999997E-2</c:v>
                </c:pt>
                <c:pt idx="1584">
                  <c:v>7.7987890000000004E-2</c:v>
                </c:pt>
                <c:pt idx="1585">
                  <c:v>7.0546890000000001E-2</c:v>
                </c:pt>
                <c:pt idx="1586">
                  <c:v>4.5068509999999999E-2</c:v>
                </c:pt>
                <c:pt idx="1587">
                  <c:v>3.650933E-2</c:v>
                </c:pt>
                <c:pt idx="1588">
                  <c:v>2.7118929999999999E-2</c:v>
                </c:pt>
                <c:pt idx="1589">
                  <c:v>2.3568780000000001E-2</c:v>
                </c:pt>
                <c:pt idx="1590">
                  <c:v>1.9191630000000001E-2</c:v>
                </c:pt>
                <c:pt idx="1591">
                  <c:v>2.0614190000000001E-2</c:v>
                </c:pt>
                <c:pt idx="1592">
                  <c:v>4.2554260000000005E-3</c:v>
                </c:pt>
                <c:pt idx="1593">
                  <c:v>1.146146E-2</c:v>
                </c:pt>
                <c:pt idx="1594">
                  <c:v>1.136852E-2</c:v>
                </c:pt>
                <c:pt idx="1595">
                  <c:v>8.9087850000000007E-3</c:v>
                </c:pt>
                <c:pt idx="1596">
                  <c:v>8.6662969999999999E-3</c:v>
                </c:pt>
                <c:pt idx="1597">
                  <c:v>6.7837150000000001E-3</c:v>
                </c:pt>
                <c:pt idx="1598">
                  <c:v>5.9113770000000006E-3</c:v>
                </c:pt>
                <c:pt idx="1599">
                  <c:v>5.8152300000000002E-3</c:v>
                </c:pt>
                <c:pt idx="1600">
                  <c:v>5.2321350000000006E-3</c:v>
                </c:pt>
                <c:pt idx="1601">
                  <c:v>5.1170399999999998E-3</c:v>
                </c:pt>
                <c:pt idx="1602">
                  <c:v>4.3317360000000001E-3</c:v>
                </c:pt>
                <c:pt idx="1603">
                  <c:v>4.1544570000000003E-3</c:v>
                </c:pt>
                <c:pt idx="1604">
                  <c:v>3.8343740000000002E-3</c:v>
                </c:pt>
                <c:pt idx="1605">
                  <c:v>3.1401230000000003E-3</c:v>
                </c:pt>
                <c:pt idx="1606">
                  <c:v>2.9073800000000002E-3</c:v>
                </c:pt>
                <c:pt idx="1607">
                  <c:v>2.5410180000000004E-3</c:v>
                </c:pt>
                <c:pt idx="1608">
                  <c:v>2.4796449999999999E-3</c:v>
                </c:pt>
                <c:pt idx="1609">
                  <c:v>2.4630030000000001E-3</c:v>
                </c:pt>
                <c:pt idx="1610">
                  <c:v>2.4358970000000002E-3</c:v>
                </c:pt>
                <c:pt idx="1611">
                  <c:v>2.5751940000000003E-3</c:v>
                </c:pt>
                <c:pt idx="1612">
                  <c:v>2.7862380000000003E-3</c:v>
                </c:pt>
                <c:pt idx="1613">
                  <c:v>2.9469700000000001E-3</c:v>
                </c:pt>
                <c:pt idx="1614">
                  <c:v>3.0743300000000001E-3</c:v>
                </c:pt>
                <c:pt idx="1615">
                  <c:v>3.3841590000000003E-3</c:v>
                </c:pt>
                <c:pt idx="1616">
                  <c:v>3.593564E-3</c:v>
                </c:pt>
                <c:pt idx="1617">
                  <c:v>4.0138790000000006E-3</c:v>
                </c:pt>
                <c:pt idx="1618">
                  <c:v>4.3076140000000004E-3</c:v>
                </c:pt>
                <c:pt idx="1619">
                  <c:v>4.7108050000000002E-3</c:v>
                </c:pt>
                <c:pt idx="1620">
                  <c:v>5.138765E-3</c:v>
                </c:pt>
                <c:pt idx="1621">
                  <c:v>5.434899E-3</c:v>
                </c:pt>
                <c:pt idx="1622">
                  <c:v>6.4163920000000008E-3</c:v>
                </c:pt>
                <c:pt idx="1623">
                  <c:v>7.6200870000000002E-3</c:v>
                </c:pt>
                <c:pt idx="1624">
                  <c:v>9.6133750000000004E-3</c:v>
                </c:pt>
                <c:pt idx="1625">
                  <c:v>1.122299E-2</c:v>
                </c:pt>
                <c:pt idx="1626">
                  <c:v>1.204151E-2</c:v>
                </c:pt>
                <c:pt idx="1627">
                  <c:v>1.5716569999999999E-2</c:v>
                </c:pt>
                <c:pt idx="1628">
                  <c:v>1.9169699999999998E-2</c:v>
                </c:pt>
                <c:pt idx="1629">
                  <c:v>2.3958360000000001E-2</c:v>
                </c:pt>
                <c:pt idx="1630">
                  <c:v>1.9363439999999999E-2</c:v>
                </c:pt>
                <c:pt idx="1631">
                  <c:v>2.4746210000000001E-2</c:v>
                </c:pt>
                <c:pt idx="1632">
                  <c:v>2.599597E-2</c:v>
                </c:pt>
                <c:pt idx="1633">
                  <c:v>2.9935E-2</c:v>
                </c:pt>
                <c:pt idx="1634">
                  <c:v>2.202956E-2</c:v>
                </c:pt>
                <c:pt idx="1635">
                  <c:v>2.0450090000000001E-2</c:v>
                </c:pt>
                <c:pt idx="1636">
                  <c:v>1.2933140000000001E-2</c:v>
                </c:pt>
                <c:pt idx="1637">
                  <c:v>1.491106E-2</c:v>
                </c:pt>
                <c:pt idx="1638">
                  <c:v>1.3748799999999999E-2</c:v>
                </c:pt>
                <c:pt idx="1639">
                  <c:v>1.1251799999999999E-2</c:v>
                </c:pt>
                <c:pt idx="1640">
                  <c:v>1.1394080000000001E-2</c:v>
                </c:pt>
                <c:pt idx="1641">
                  <c:v>1.0320880000000001E-2</c:v>
                </c:pt>
                <c:pt idx="1642">
                  <c:v>9.8817010000000014E-3</c:v>
                </c:pt>
                <c:pt idx="1643">
                  <c:v>8.2649520000000008E-3</c:v>
                </c:pt>
                <c:pt idx="1644">
                  <c:v>7.6647940000000008E-3</c:v>
                </c:pt>
                <c:pt idx="1645">
                  <c:v>5.6579670000000007E-3</c:v>
                </c:pt>
                <c:pt idx="1646">
                  <c:v>5.3051590000000003E-3</c:v>
                </c:pt>
                <c:pt idx="1647">
                  <c:v>4.5102760000000006E-3</c:v>
                </c:pt>
                <c:pt idx="1648">
                  <c:v>4.0631770000000003E-3</c:v>
                </c:pt>
                <c:pt idx="1649">
                  <c:v>4.1736910000000002E-3</c:v>
                </c:pt>
                <c:pt idx="1650">
                  <c:v>3.8685270000000001E-3</c:v>
                </c:pt>
                <c:pt idx="1651">
                  <c:v>4.0637199999999998E-3</c:v>
                </c:pt>
                <c:pt idx="1652">
                  <c:v>3.3087780000000001E-3</c:v>
                </c:pt>
                <c:pt idx="1653">
                  <c:v>3.3934150000000003E-3</c:v>
                </c:pt>
                <c:pt idx="1654">
                  <c:v>2.9891120000000004E-3</c:v>
                </c:pt>
                <c:pt idx="1655">
                  <c:v>2.7338030000000004E-3</c:v>
                </c:pt>
                <c:pt idx="1656">
                  <c:v>2.3887750000000001E-3</c:v>
                </c:pt>
                <c:pt idx="1657">
                  <c:v>2.1982830000000001E-3</c:v>
                </c:pt>
                <c:pt idx="1658">
                  <c:v>2.3017980000000003E-3</c:v>
                </c:pt>
                <c:pt idx="1659">
                  <c:v>2.4485140000000002E-3</c:v>
                </c:pt>
                <c:pt idx="1660">
                  <c:v>2.5525910000000003E-3</c:v>
                </c:pt>
                <c:pt idx="1661">
                  <c:v>2.6366790000000003E-3</c:v>
                </c:pt>
                <c:pt idx="1662">
                  <c:v>2.8810010000000002E-3</c:v>
                </c:pt>
                <c:pt idx="1663">
                  <c:v>3.1720490000000001E-3</c:v>
                </c:pt>
                <c:pt idx="1664">
                  <c:v>3.3600490000000004E-3</c:v>
                </c:pt>
                <c:pt idx="1665">
                  <c:v>3.7266030000000002E-3</c:v>
                </c:pt>
                <c:pt idx="1666">
                  <c:v>3.9431790000000006E-3</c:v>
                </c:pt>
                <c:pt idx="1667">
                  <c:v>4.4832259999999999E-3</c:v>
                </c:pt>
                <c:pt idx="1668">
                  <c:v>5.1050490000000004E-3</c:v>
                </c:pt>
                <c:pt idx="1669">
                  <c:v>6.0877460000000006E-3</c:v>
                </c:pt>
                <c:pt idx="1670">
                  <c:v>6.4412390000000005E-3</c:v>
                </c:pt>
                <c:pt idx="1671">
                  <c:v>7.5835420000000004E-3</c:v>
                </c:pt>
                <c:pt idx="1672">
                  <c:v>8.6769470000000008E-3</c:v>
                </c:pt>
                <c:pt idx="1673">
                  <c:v>1.1841030000000001E-2</c:v>
                </c:pt>
                <c:pt idx="1674">
                  <c:v>1.508696E-2</c:v>
                </c:pt>
                <c:pt idx="1675">
                  <c:v>2.049117E-2</c:v>
                </c:pt>
                <c:pt idx="1676">
                  <c:v>2.4702160000000001E-2</c:v>
                </c:pt>
                <c:pt idx="1677">
                  <c:v>3.0088999999999998E-2</c:v>
                </c:pt>
                <c:pt idx="1678">
                  <c:v>3.1159799999999998E-2</c:v>
                </c:pt>
                <c:pt idx="1679">
                  <c:v>3.3880340000000002E-2</c:v>
                </c:pt>
                <c:pt idx="1680">
                  <c:v>4.4424490000000004E-2</c:v>
                </c:pt>
                <c:pt idx="1681">
                  <c:v>4.0273799999999998E-2</c:v>
                </c:pt>
                <c:pt idx="1682">
                  <c:v>5.5122030000000002E-2</c:v>
                </c:pt>
                <c:pt idx="1683">
                  <c:v>3.2534729999999998E-2</c:v>
                </c:pt>
                <c:pt idx="1684">
                  <c:v>5.2275370000000002E-2</c:v>
                </c:pt>
                <c:pt idx="1685">
                  <c:v>3.510489E-2</c:v>
                </c:pt>
                <c:pt idx="1686">
                  <c:v>2.4299589999999999E-2</c:v>
                </c:pt>
                <c:pt idx="1687">
                  <c:v>2.1817550000000002E-2</c:v>
                </c:pt>
                <c:pt idx="1688">
                  <c:v>2.719688E-2</c:v>
                </c:pt>
                <c:pt idx="1689">
                  <c:v>2.1047449999999999E-2</c:v>
                </c:pt>
                <c:pt idx="1690">
                  <c:v>2.134318E-2</c:v>
                </c:pt>
                <c:pt idx="1691">
                  <c:v>1.31778E-2</c:v>
                </c:pt>
                <c:pt idx="1692">
                  <c:v>1.0936370000000001E-2</c:v>
                </c:pt>
                <c:pt idx="1693">
                  <c:v>8.9393990000000007E-3</c:v>
                </c:pt>
                <c:pt idx="1694">
                  <c:v>8.8287670000000013E-3</c:v>
                </c:pt>
                <c:pt idx="1695">
                  <c:v>6.6054010000000003E-3</c:v>
                </c:pt>
                <c:pt idx="1696">
                  <c:v>5.9909670000000007E-3</c:v>
                </c:pt>
                <c:pt idx="1697">
                  <c:v>5.188982E-3</c:v>
                </c:pt>
                <c:pt idx="1698">
                  <c:v>4.8711630000000004E-3</c:v>
                </c:pt>
                <c:pt idx="1699">
                  <c:v>5.23457E-3</c:v>
                </c:pt>
                <c:pt idx="1700">
                  <c:v>5.075403E-3</c:v>
                </c:pt>
                <c:pt idx="1701">
                  <c:v>5.6323320000000003E-3</c:v>
                </c:pt>
                <c:pt idx="1702">
                  <c:v>4.5302770000000001E-3</c:v>
                </c:pt>
                <c:pt idx="1703">
                  <c:v>4.188598E-3</c:v>
                </c:pt>
                <c:pt idx="1704">
                  <c:v>3.4349810000000001E-3</c:v>
                </c:pt>
                <c:pt idx="1705">
                  <c:v>3.0089500000000003E-3</c:v>
                </c:pt>
                <c:pt idx="1706">
                  <c:v>3.0082999999999998E-3</c:v>
                </c:pt>
                <c:pt idx="1707">
                  <c:v>2.7929780000000002E-3</c:v>
                </c:pt>
                <c:pt idx="1708">
                  <c:v>2.6543550000000002E-3</c:v>
                </c:pt>
                <c:pt idx="1709">
                  <c:v>2.7446160000000001E-3</c:v>
                </c:pt>
                <c:pt idx="1710">
                  <c:v>2.892768E-3</c:v>
                </c:pt>
                <c:pt idx="1711">
                  <c:v>3.0796160000000003E-3</c:v>
                </c:pt>
                <c:pt idx="1712">
                  <c:v>3.225178E-3</c:v>
                </c:pt>
                <c:pt idx="1713">
                  <c:v>3.5606960000000003E-3</c:v>
                </c:pt>
                <c:pt idx="1714">
                  <c:v>3.7739680000000004E-3</c:v>
                </c:pt>
                <c:pt idx="1715">
                  <c:v>4.1422310000000006E-3</c:v>
                </c:pt>
                <c:pt idx="1716">
                  <c:v>4.3774370000000005E-3</c:v>
                </c:pt>
                <c:pt idx="1717">
                  <c:v>4.6994820000000005E-3</c:v>
                </c:pt>
                <c:pt idx="1718">
                  <c:v>5.2796680000000004E-3</c:v>
                </c:pt>
                <c:pt idx="1719">
                  <c:v>6.6275320000000002E-3</c:v>
                </c:pt>
                <c:pt idx="1720">
                  <c:v>7.5263680000000003E-3</c:v>
                </c:pt>
                <c:pt idx="1721">
                  <c:v>8.6021540000000007E-3</c:v>
                </c:pt>
                <c:pt idx="1722">
                  <c:v>9.3864550000000001E-3</c:v>
                </c:pt>
                <c:pt idx="1723">
                  <c:v>1.047704E-2</c:v>
                </c:pt>
                <c:pt idx="1724">
                  <c:v>1.3742620000000001E-2</c:v>
                </c:pt>
                <c:pt idx="1725">
                  <c:v>1.846894E-2</c:v>
                </c:pt>
                <c:pt idx="1726">
                  <c:v>2.161182E-2</c:v>
                </c:pt>
                <c:pt idx="1727">
                  <c:v>2.6866250000000001E-2</c:v>
                </c:pt>
                <c:pt idx="1728">
                  <c:v>2.7128120000000002E-2</c:v>
                </c:pt>
                <c:pt idx="1729">
                  <c:v>3.0778420000000001E-2</c:v>
                </c:pt>
                <c:pt idx="1730">
                  <c:v>3.0785699999999999E-2</c:v>
                </c:pt>
                <c:pt idx="1731">
                  <c:v>3.1561260000000001E-2</c:v>
                </c:pt>
                <c:pt idx="1732">
                  <c:v>3.548171E-2</c:v>
                </c:pt>
                <c:pt idx="1733">
                  <c:v>2.7992619999999999E-2</c:v>
                </c:pt>
                <c:pt idx="1734">
                  <c:v>1.933286E-2</c:v>
                </c:pt>
                <c:pt idx="1735">
                  <c:v>1.62168E-2</c:v>
                </c:pt>
                <c:pt idx="1736">
                  <c:v>1.4628470000000001E-2</c:v>
                </c:pt>
                <c:pt idx="1737">
                  <c:v>1.2742390000000001E-2</c:v>
                </c:pt>
                <c:pt idx="1738">
                  <c:v>1.446484E-2</c:v>
                </c:pt>
                <c:pt idx="1739">
                  <c:v>9.9684960000000003E-3</c:v>
                </c:pt>
                <c:pt idx="1740">
                  <c:v>1.209027E-2</c:v>
                </c:pt>
                <c:pt idx="1741">
                  <c:v>9.2006220000000003E-3</c:v>
                </c:pt>
                <c:pt idx="1742">
                  <c:v>8.4761150000000011E-3</c:v>
                </c:pt>
                <c:pt idx="1743">
                  <c:v>7.1480930000000003E-3</c:v>
                </c:pt>
                <c:pt idx="1744">
                  <c:v>5.892914E-3</c:v>
                </c:pt>
                <c:pt idx="1745">
                  <c:v>5.6950560000000004E-3</c:v>
                </c:pt>
                <c:pt idx="1746">
                  <c:v>4.7678999999999994E-3</c:v>
                </c:pt>
                <c:pt idx="1747">
                  <c:v>4.3891490000000002E-3</c:v>
                </c:pt>
                <c:pt idx="1748">
                  <c:v>3.7892080000000001E-3</c:v>
                </c:pt>
                <c:pt idx="1749">
                  <c:v>3.7457280000000003E-3</c:v>
                </c:pt>
                <c:pt idx="1750">
                  <c:v>3.5767440000000002E-3</c:v>
                </c:pt>
                <c:pt idx="1751">
                  <c:v>3.7352750000000001E-3</c:v>
                </c:pt>
                <c:pt idx="1752">
                  <c:v>3.689683E-3</c:v>
                </c:pt>
                <c:pt idx="1753">
                  <c:v>3.5788290000000004E-3</c:v>
                </c:pt>
                <c:pt idx="1754">
                  <c:v>3.1737390000000001E-3</c:v>
                </c:pt>
                <c:pt idx="1755">
                  <c:v>2.7725240000000002E-3</c:v>
                </c:pt>
                <c:pt idx="1756">
                  <c:v>2.444341E-3</c:v>
                </c:pt>
                <c:pt idx="1757">
                  <c:v>2.2818020000000003E-3</c:v>
                </c:pt>
                <c:pt idx="1758">
                  <c:v>2.139639E-3</c:v>
                </c:pt>
                <c:pt idx="1759">
                  <c:v>2.3269320000000003E-3</c:v>
                </c:pt>
                <c:pt idx="1760">
                  <c:v>2.4362089999999999E-3</c:v>
                </c:pt>
                <c:pt idx="1761">
                  <c:v>2.4514660000000002E-3</c:v>
                </c:pt>
                <c:pt idx="1762">
                  <c:v>2.4021699999999999E-3</c:v>
                </c:pt>
                <c:pt idx="1763">
                  <c:v>2.8379740000000001E-3</c:v>
                </c:pt>
                <c:pt idx="1764">
                  <c:v>3.0261510000000004E-3</c:v>
                </c:pt>
                <c:pt idx="1765">
                  <c:v>3.2434080000000001E-3</c:v>
                </c:pt>
                <c:pt idx="1766">
                  <c:v>3.3782160000000003E-3</c:v>
                </c:pt>
                <c:pt idx="1767">
                  <c:v>3.5182740000000001E-3</c:v>
                </c:pt>
                <c:pt idx="1768">
                  <c:v>3.7819470000000003E-3</c:v>
                </c:pt>
                <c:pt idx="1769">
                  <c:v>4.1705070000000004E-3</c:v>
                </c:pt>
                <c:pt idx="1770">
                  <c:v>4.7085759999999999E-3</c:v>
                </c:pt>
                <c:pt idx="1771">
                  <c:v>5.0385790000000005E-3</c:v>
                </c:pt>
                <c:pt idx="1772">
                  <c:v>5.5176220000000007E-3</c:v>
                </c:pt>
                <c:pt idx="1773">
                  <c:v>5.7027410000000008E-3</c:v>
                </c:pt>
                <c:pt idx="1774">
                  <c:v>6.7428550000000007E-3</c:v>
                </c:pt>
                <c:pt idx="1775">
                  <c:v>7.1381050000000005E-3</c:v>
                </c:pt>
                <c:pt idx="1776">
                  <c:v>9.6321920000000012E-3</c:v>
                </c:pt>
                <c:pt idx="1777">
                  <c:v>8.1584440000000008E-3</c:v>
                </c:pt>
                <c:pt idx="1778">
                  <c:v>1.25992E-2</c:v>
                </c:pt>
                <c:pt idx="1779">
                  <c:v>1.227637E-2</c:v>
                </c:pt>
                <c:pt idx="1780">
                  <c:v>1.6365319999999999E-2</c:v>
                </c:pt>
                <c:pt idx="1781">
                  <c:v>1.9473629999999999E-2</c:v>
                </c:pt>
                <c:pt idx="1782">
                  <c:v>2.503611E-2</c:v>
                </c:pt>
                <c:pt idx="1783">
                  <c:v>2.6977660000000001E-2</c:v>
                </c:pt>
                <c:pt idx="1784">
                  <c:v>3.1830480000000001E-2</c:v>
                </c:pt>
                <c:pt idx="1785">
                  <c:v>3.5844479999999998E-2</c:v>
                </c:pt>
                <c:pt idx="1786">
                  <c:v>2.8666360000000002E-2</c:v>
                </c:pt>
                <c:pt idx="1787">
                  <c:v>3.9284730000000004E-2</c:v>
                </c:pt>
                <c:pt idx="1788">
                  <c:v>3.5843239999999998E-2</c:v>
                </c:pt>
                <c:pt idx="1789">
                  <c:v>4.748931E-2</c:v>
                </c:pt>
                <c:pt idx="1790">
                  <c:v>3.8506100000000001E-2</c:v>
                </c:pt>
                <c:pt idx="1791">
                  <c:v>5.424081E-2</c:v>
                </c:pt>
                <c:pt idx="1792">
                  <c:v>2.982009E-2</c:v>
                </c:pt>
                <c:pt idx="1793">
                  <c:v>3.2155900000000001E-2</c:v>
                </c:pt>
                <c:pt idx="1794">
                  <c:v>2.1523759999999999E-2</c:v>
                </c:pt>
                <c:pt idx="1795">
                  <c:v>2.626293E-2</c:v>
                </c:pt>
                <c:pt idx="1796">
                  <c:v>1.9912320000000001E-2</c:v>
                </c:pt>
                <c:pt idx="1797">
                  <c:v>1.989024E-2</c:v>
                </c:pt>
                <c:pt idx="1798">
                  <c:v>3.4467260000000002E-3</c:v>
                </c:pt>
                <c:pt idx="1799">
                  <c:v>1.5796069999999999E-2</c:v>
                </c:pt>
                <c:pt idx="1800">
                  <c:v>1.451269E-2</c:v>
                </c:pt>
                <c:pt idx="1801">
                  <c:v>1.239868E-2</c:v>
                </c:pt>
                <c:pt idx="1802">
                  <c:v>1.1861450000000001E-2</c:v>
                </c:pt>
                <c:pt idx="1803">
                  <c:v>9.0607320000000002E-3</c:v>
                </c:pt>
                <c:pt idx="1804">
                  <c:v>7.7227700000000003E-3</c:v>
                </c:pt>
                <c:pt idx="1805">
                  <c:v>6.3671930000000002E-3</c:v>
                </c:pt>
                <c:pt idx="1806">
                  <c:v>6.2263260000000008E-3</c:v>
                </c:pt>
                <c:pt idx="1807">
                  <c:v>5.5665970000000004E-3</c:v>
                </c:pt>
                <c:pt idx="1808">
                  <c:v>4.4445970000000007E-3</c:v>
                </c:pt>
                <c:pt idx="1809">
                  <c:v>4.7723000000000002E-3</c:v>
                </c:pt>
                <c:pt idx="1810">
                  <c:v>4.652649E-3</c:v>
                </c:pt>
                <c:pt idx="1811">
                  <c:v>4.2786500000000002E-3</c:v>
                </c:pt>
                <c:pt idx="1812">
                  <c:v>4.4061560000000005E-3</c:v>
                </c:pt>
                <c:pt idx="1813">
                  <c:v>4.6087899999999998E-3</c:v>
                </c:pt>
                <c:pt idx="1814">
                  <c:v>4.2719990000000003E-3</c:v>
                </c:pt>
                <c:pt idx="1815">
                  <c:v>4.4551520000000004E-3</c:v>
                </c:pt>
                <c:pt idx="1816">
                  <c:v>4.0639120000000003E-3</c:v>
                </c:pt>
                <c:pt idx="1817">
                  <c:v>3.9987099999999999E-3</c:v>
                </c:pt>
                <c:pt idx="1818">
                  <c:v>3.6083820000000003E-3</c:v>
                </c:pt>
                <c:pt idx="1819">
                  <c:v>3.1996799999999999E-3</c:v>
                </c:pt>
                <c:pt idx="1820">
                  <c:v>2.7704330000000001E-3</c:v>
                </c:pt>
                <c:pt idx="1821">
                  <c:v>2.5009050000000003E-3</c:v>
                </c:pt>
                <c:pt idx="1822">
                  <c:v>2.4071960000000003E-3</c:v>
                </c:pt>
                <c:pt idx="1823">
                  <c:v>2.3142660000000002E-3</c:v>
                </c:pt>
                <c:pt idx="1824">
                  <c:v>2.2392169999999999E-3</c:v>
                </c:pt>
                <c:pt idx="1825">
                  <c:v>2.2453999999999998E-3</c:v>
                </c:pt>
                <c:pt idx="1826">
                  <c:v>2.3162410000000001E-3</c:v>
                </c:pt>
                <c:pt idx="1827">
                  <c:v>2.3773550000000003E-3</c:v>
                </c:pt>
                <c:pt idx="1828">
                  <c:v>2.5169060000000002E-3</c:v>
                </c:pt>
                <c:pt idx="1829">
                  <c:v>2.6315150000000001E-3</c:v>
                </c:pt>
                <c:pt idx="1830">
                  <c:v>2.7079370000000001E-3</c:v>
                </c:pt>
                <c:pt idx="1831">
                  <c:v>2.8691610000000003E-3</c:v>
                </c:pt>
                <c:pt idx="1832">
                  <c:v>3.0938620000000002E-3</c:v>
                </c:pt>
                <c:pt idx="1833">
                  <c:v>3.2987720000000002E-3</c:v>
                </c:pt>
                <c:pt idx="1834">
                  <c:v>3.3197220000000002E-3</c:v>
                </c:pt>
                <c:pt idx="1835">
                  <c:v>3.496093E-3</c:v>
                </c:pt>
                <c:pt idx="1836">
                  <c:v>3.6818240000000002E-3</c:v>
                </c:pt>
                <c:pt idx="1837">
                  <c:v>3.9969310000000004E-3</c:v>
                </c:pt>
                <c:pt idx="1838">
                  <c:v>4.3646270000000003E-3</c:v>
                </c:pt>
                <c:pt idx="1839">
                  <c:v>4.6809120000000006E-3</c:v>
                </c:pt>
                <c:pt idx="1840">
                  <c:v>5.3373830000000002E-3</c:v>
                </c:pt>
                <c:pt idx="1841">
                  <c:v>5.5935410000000005E-3</c:v>
                </c:pt>
                <c:pt idx="1842">
                  <c:v>6.0312530000000003E-3</c:v>
                </c:pt>
                <c:pt idx="1843">
                  <c:v>7.2517670000000001E-3</c:v>
                </c:pt>
                <c:pt idx="1844">
                  <c:v>9.0236359999999998E-3</c:v>
                </c:pt>
                <c:pt idx="1845">
                  <c:v>9.3437950000000002E-3</c:v>
                </c:pt>
                <c:pt idx="1846">
                  <c:v>1.118385E-2</c:v>
                </c:pt>
                <c:pt idx="1847">
                  <c:v>1.2547930000000001E-2</c:v>
                </c:pt>
                <c:pt idx="1848">
                  <c:v>1.3582450000000001E-2</c:v>
                </c:pt>
                <c:pt idx="1849">
                  <c:v>1.7182960000000001E-2</c:v>
                </c:pt>
                <c:pt idx="1850">
                  <c:v>1.8606029999999999E-2</c:v>
                </c:pt>
                <c:pt idx="1851">
                  <c:v>2.0436840000000001E-2</c:v>
                </c:pt>
                <c:pt idx="1852">
                  <c:v>2.336558E-2</c:v>
                </c:pt>
                <c:pt idx="1853">
                  <c:v>2.5350770000000002E-2</c:v>
                </c:pt>
                <c:pt idx="1854">
                  <c:v>2.3176160000000001E-2</c:v>
                </c:pt>
                <c:pt idx="1855">
                  <c:v>3.19575E-2</c:v>
                </c:pt>
                <c:pt idx="1856">
                  <c:v>2.4905510000000002E-2</c:v>
                </c:pt>
                <c:pt idx="1857">
                  <c:v>2.4617440000000001E-2</c:v>
                </c:pt>
                <c:pt idx="1858">
                  <c:v>1.7634509999999999E-2</c:v>
                </c:pt>
                <c:pt idx="1859">
                  <c:v>2.189145E-2</c:v>
                </c:pt>
                <c:pt idx="1860">
                  <c:v>1.7318E-2</c:v>
                </c:pt>
                <c:pt idx="1861">
                  <c:v>1.6202899999999999E-2</c:v>
                </c:pt>
                <c:pt idx="1862">
                  <c:v>1.3416610000000001E-2</c:v>
                </c:pt>
                <c:pt idx="1863">
                  <c:v>1.39271E-2</c:v>
                </c:pt>
                <c:pt idx="1864">
                  <c:v>1.308111E-2</c:v>
                </c:pt>
                <c:pt idx="1865">
                  <c:v>1.2886E-2</c:v>
                </c:pt>
                <c:pt idx="1866">
                  <c:v>1.291755E-2</c:v>
                </c:pt>
                <c:pt idx="1867">
                  <c:v>9.8586239999999999E-3</c:v>
                </c:pt>
                <c:pt idx="1868">
                  <c:v>9.4544940000000008E-3</c:v>
                </c:pt>
                <c:pt idx="1869">
                  <c:v>7.6246810000000003E-3</c:v>
                </c:pt>
                <c:pt idx="1870">
                  <c:v>7.9678570000000001E-3</c:v>
                </c:pt>
                <c:pt idx="1871">
                  <c:v>5.8372210000000001E-3</c:v>
                </c:pt>
                <c:pt idx="1872">
                  <c:v>5.578894E-3</c:v>
                </c:pt>
                <c:pt idx="1873">
                  <c:v>4.3437340000000001E-3</c:v>
                </c:pt>
                <c:pt idx="1874">
                  <c:v>4.248918E-3</c:v>
                </c:pt>
                <c:pt idx="1875">
                  <c:v>4.0283130000000004E-3</c:v>
                </c:pt>
                <c:pt idx="1876">
                  <c:v>3.9665799999999999E-3</c:v>
                </c:pt>
                <c:pt idx="1877">
                  <c:v>3.773513E-3</c:v>
                </c:pt>
                <c:pt idx="1878">
                  <c:v>3.6302190000000001E-3</c:v>
                </c:pt>
                <c:pt idx="1879">
                  <c:v>3.3719180000000002E-3</c:v>
                </c:pt>
                <c:pt idx="1880">
                  <c:v>3.1123910000000004E-3</c:v>
                </c:pt>
                <c:pt idx="1881">
                  <c:v>2.9133550000000003E-3</c:v>
                </c:pt>
                <c:pt idx="1882">
                  <c:v>2.8523240000000003E-3</c:v>
                </c:pt>
                <c:pt idx="1883">
                  <c:v>2.48832E-3</c:v>
                </c:pt>
                <c:pt idx="1884">
                  <c:v>2.1558100000000002E-3</c:v>
                </c:pt>
                <c:pt idx="1885">
                  <c:v>2.0369680000000001E-3</c:v>
                </c:pt>
                <c:pt idx="1886">
                  <c:v>2.0666220000000002E-3</c:v>
                </c:pt>
                <c:pt idx="1887">
                  <c:v>2.1880850000000002E-3</c:v>
                </c:pt>
                <c:pt idx="1888">
                  <c:v>2.2463740000000002E-3</c:v>
                </c:pt>
                <c:pt idx="1889">
                  <c:v>2.4102360000000001E-3</c:v>
                </c:pt>
                <c:pt idx="1890">
                  <c:v>2.5263210000000002E-3</c:v>
                </c:pt>
                <c:pt idx="1891">
                  <c:v>2.67381E-3</c:v>
                </c:pt>
                <c:pt idx="1892">
                  <c:v>2.6546770000000003E-3</c:v>
                </c:pt>
                <c:pt idx="1893">
                  <c:v>2.914757E-3</c:v>
                </c:pt>
                <c:pt idx="1894">
                  <c:v>3.0394860000000001E-3</c:v>
                </c:pt>
                <c:pt idx="1895">
                  <c:v>3.357839E-3</c:v>
                </c:pt>
                <c:pt idx="1896">
                  <c:v>3.515504E-3</c:v>
                </c:pt>
                <c:pt idx="1897">
                  <c:v>3.8033510000000004E-3</c:v>
                </c:pt>
                <c:pt idx="1898">
                  <c:v>3.9489850000000003E-3</c:v>
                </c:pt>
                <c:pt idx="1899">
                  <c:v>4.3370080000000007E-3</c:v>
                </c:pt>
                <c:pt idx="1900">
                  <c:v>4.6366280000000003E-3</c:v>
                </c:pt>
                <c:pt idx="1901">
                  <c:v>5.4622830000000001E-3</c:v>
                </c:pt>
                <c:pt idx="1902">
                  <c:v>5.2092240000000001E-3</c:v>
                </c:pt>
                <c:pt idx="1903">
                  <c:v>6.241478E-3</c:v>
                </c:pt>
                <c:pt idx="1904">
                  <c:v>7.1222680000000002E-3</c:v>
                </c:pt>
                <c:pt idx="1905">
                  <c:v>8.0747010000000001E-3</c:v>
                </c:pt>
                <c:pt idx="1906">
                  <c:v>1.0475990000000001E-2</c:v>
                </c:pt>
                <c:pt idx="1907">
                  <c:v>1.304777E-2</c:v>
                </c:pt>
                <c:pt idx="1908">
                  <c:v>1.765487E-2</c:v>
                </c:pt>
                <c:pt idx="1909">
                  <c:v>1.808303E-2</c:v>
                </c:pt>
                <c:pt idx="1910">
                  <c:v>2.2121350000000001E-2</c:v>
                </c:pt>
                <c:pt idx="1911">
                  <c:v>2.3571979999999999E-2</c:v>
                </c:pt>
                <c:pt idx="1912">
                  <c:v>3.3635180000000001E-2</c:v>
                </c:pt>
                <c:pt idx="1913">
                  <c:v>3.5701910000000003E-2</c:v>
                </c:pt>
                <c:pt idx="1914">
                  <c:v>4.875649E-2</c:v>
                </c:pt>
                <c:pt idx="1915">
                  <c:v>4.3100739999999998E-2</c:v>
                </c:pt>
                <c:pt idx="1916">
                  <c:v>5.0078650000000002E-2</c:v>
                </c:pt>
                <c:pt idx="1917">
                  <c:v>4.554747E-2</c:v>
                </c:pt>
                <c:pt idx="1918">
                  <c:v>3.332939E-2</c:v>
                </c:pt>
                <c:pt idx="1919">
                  <c:v>2.9963429999999999E-2</c:v>
                </c:pt>
                <c:pt idx="1920">
                  <c:v>2.7258839999999999E-2</c:v>
                </c:pt>
                <c:pt idx="1921">
                  <c:v>2.3894539999999999E-2</c:v>
                </c:pt>
                <c:pt idx="1922">
                  <c:v>2.307851E-2</c:v>
                </c:pt>
                <c:pt idx="1923">
                  <c:v>1.7507470000000001E-2</c:v>
                </c:pt>
                <c:pt idx="1924">
                  <c:v>1.6384920000000001E-2</c:v>
                </c:pt>
                <c:pt idx="1925">
                  <c:v>1.8351320000000001E-2</c:v>
                </c:pt>
                <c:pt idx="1926">
                  <c:v>1.4363320000000001E-2</c:v>
                </c:pt>
                <c:pt idx="1927">
                  <c:v>1.428988E-2</c:v>
                </c:pt>
                <c:pt idx="1928">
                  <c:v>9.7762030000000007E-3</c:v>
                </c:pt>
                <c:pt idx="1929">
                  <c:v>7.7730570000000008E-3</c:v>
                </c:pt>
                <c:pt idx="1930">
                  <c:v>6.3721250000000002E-3</c:v>
                </c:pt>
                <c:pt idx="1931">
                  <c:v>6.1431180000000004E-3</c:v>
                </c:pt>
                <c:pt idx="1932">
                  <c:v>5.3347690000000005E-3</c:v>
                </c:pt>
                <c:pt idx="1933">
                  <c:v>4.3824680000000005E-3</c:v>
                </c:pt>
                <c:pt idx="1934">
                  <c:v>5.4614480000000007E-3</c:v>
                </c:pt>
                <c:pt idx="1935">
                  <c:v>5.1546090000000001E-3</c:v>
                </c:pt>
                <c:pt idx="1936">
                  <c:v>5.3100300000000003E-3</c:v>
                </c:pt>
                <c:pt idx="1937">
                  <c:v>4.6035989999999999E-3</c:v>
                </c:pt>
                <c:pt idx="1938">
                  <c:v>4.8701770000000007E-3</c:v>
                </c:pt>
                <c:pt idx="1939">
                  <c:v>3.8955450000000003E-3</c:v>
                </c:pt>
                <c:pt idx="1940">
                  <c:v>3.4103740000000003E-3</c:v>
                </c:pt>
                <c:pt idx="1941">
                  <c:v>2.68666E-3</c:v>
                </c:pt>
                <c:pt idx="1942">
                  <c:v>2.3902770000000001E-3</c:v>
                </c:pt>
                <c:pt idx="1943">
                  <c:v>2.2714370000000003E-3</c:v>
                </c:pt>
                <c:pt idx="1944">
                  <c:v>2.1883660000000002E-3</c:v>
                </c:pt>
                <c:pt idx="1945">
                  <c:v>2.106695E-3</c:v>
                </c:pt>
                <c:pt idx="1946">
                  <c:v>2.1996369999999999E-3</c:v>
                </c:pt>
                <c:pt idx="1947">
                  <c:v>2.2780360000000002E-3</c:v>
                </c:pt>
                <c:pt idx="1948">
                  <c:v>2.4057060000000001E-3</c:v>
                </c:pt>
                <c:pt idx="1949">
                  <c:v>2.5162460000000002E-3</c:v>
                </c:pt>
                <c:pt idx="1950">
                  <c:v>1.27607E-2</c:v>
                </c:pt>
                <c:pt idx="1951">
                  <c:v>2.74297E-3</c:v>
                </c:pt>
                <c:pt idx="1952">
                  <c:v>3.2283910000000002E-3</c:v>
                </c:pt>
                <c:pt idx="1953">
                  <c:v>3.3946320000000003E-3</c:v>
                </c:pt>
                <c:pt idx="1954">
                  <c:v>3.6085460000000002E-3</c:v>
                </c:pt>
                <c:pt idx="1955">
                  <c:v>3.9231930000000002E-3</c:v>
                </c:pt>
                <c:pt idx="1956">
                  <c:v>4.3856839999999999E-3</c:v>
                </c:pt>
                <c:pt idx="1957">
                  <c:v>5.0166899999999999E-3</c:v>
                </c:pt>
                <c:pt idx="1958">
                  <c:v>5.8861490000000002E-3</c:v>
                </c:pt>
                <c:pt idx="1959">
                  <c:v>6.7879340000000007E-3</c:v>
                </c:pt>
                <c:pt idx="1960">
                  <c:v>6.89502E-3</c:v>
                </c:pt>
                <c:pt idx="1961">
                  <c:v>8.7086890000000004E-3</c:v>
                </c:pt>
                <c:pt idx="1962">
                  <c:v>1.039848E-2</c:v>
                </c:pt>
                <c:pt idx="1963">
                  <c:v>1.389992E-2</c:v>
                </c:pt>
                <c:pt idx="1964">
                  <c:v>1.3684190000000001E-2</c:v>
                </c:pt>
                <c:pt idx="1965">
                  <c:v>1.8675509999999999E-2</c:v>
                </c:pt>
                <c:pt idx="1966">
                  <c:v>2.1177669999999999E-2</c:v>
                </c:pt>
                <c:pt idx="1967">
                  <c:v>1.9635719999999999E-2</c:v>
                </c:pt>
                <c:pt idx="1968">
                  <c:v>2.624174E-2</c:v>
                </c:pt>
                <c:pt idx="1969">
                  <c:v>2.6995149999999999E-2</c:v>
                </c:pt>
                <c:pt idx="1970">
                  <c:v>2.1790130000000001E-2</c:v>
                </c:pt>
                <c:pt idx="1971">
                  <c:v>2.0343730000000001E-2</c:v>
                </c:pt>
                <c:pt idx="1972">
                  <c:v>1.433164E-2</c:v>
                </c:pt>
                <c:pt idx="1973">
                  <c:v>1.363107E-2</c:v>
                </c:pt>
                <c:pt idx="1974">
                  <c:v>1.204556E-2</c:v>
                </c:pt>
                <c:pt idx="1975">
                  <c:v>1.3413320000000001E-2</c:v>
                </c:pt>
                <c:pt idx="1976">
                  <c:v>1.048603E-2</c:v>
                </c:pt>
                <c:pt idx="1977">
                  <c:v>1.14564E-2</c:v>
                </c:pt>
                <c:pt idx="1978">
                  <c:v>1.001551E-2</c:v>
                </c:pt>
                <c:pt idx="1979">
                  <c:v>8.7071539999999999E-3</c:v>
                </c:pt>
                <c:pt idx="1980">
                  <c:v>6.5879350000000005E-3</c:v>
                </c:pt>
                <c:pt idx="1981">
                  <c:v>5.0375480000000002E-3</c:v>
                </c:pt>
                <c:pt idx="1982">
                  <c:v>4.7527390000000006E-3</c:v>
                </c:pt>
                <c:pt idx="1983">
                  <c:v>4.1701189999999999E-3</c:v>
                </c:pt>
                <c:pt idx="1984">
                  <c:v>4.154591E-3</c:v>
                </c:pt>
                <c:pt idx="1985">
                  <c:v>3.3935930000000003E-3</c:v>
                </c:pt>
                <c:pt idx="1986">
                  <c:v>3.6780580000000001E-3</c:v>
                </c:pt>
                <c:pt idx="1987">
                  <c:v>3.5747860000000004E-3</c:v>
                </c:pt>
                <c:pt idx="1988">
                  <c:v>3.5918870000000002E-3</c:v>
                </c:pt>
                <c:pt idx="1989">
                  <c:v>3.214012E-3</c:v>
                </c:pt>
                <c:pt idx="1990">
                  <c:v>2.9385740000000002E-3</c:v>
                </c:pt>
                <c:pt idx="1991">
                  <c:v>2.4819270000000001E-3</c:v>
                </c:pt>
                <c:pt idx="1992">
                  <c:v>2.1106840000000003E-3</c:v>
                </c:pt>
                <c:pt idx="1993">
                  <c:v>1.9656930000000001E-3</c:v>
                </c:pt>
                <c:pt idx="1994">
                  <c:v>2.0123300000000001E-3</c:v>
                </c:pt>
                <c:pt idx="1995">
                  <c:v>2.1487260000000001E-3</c:v>
                </c:pt>
                <c:pt idx="1996">
                  <c:v>2.753471E-3</c:v>
                </c:pt>
                <c:pt idx="1997">
                  <c:v>2.782755E-3</c:v>
                </c:pt>
                <c:pt idx="1998">
                  <c:v>3.4334140000000001E-3</c:v>
                </c:pt>
                <c:pt idx="1999">
                  <c:v>4.4449600000000004E-3</c:v>
                </c:pt>
                <c:pt idx="2000">
                  <c:v>4.7598040000000003E-3</c:v>
                </c:pt>
                <c:pt idx="2001">
                  <c:v>4.5025560000000004E-3</c:v>
                </c:pt>
                <c:pt idx="2002">
                  <c:v>6.8043290000000005E-3</c:v>
                </c:pt>
                <c:pt idx="2003">
                  <c:v>5.998321E-3</c:v>
                </c:pt>
                <c:pt idx="2004">
                  <c:v>5.9103310000000004E-3</c:v>
                </c:pt>
                <c:pt idx="2005">
                  <c:v>6.2716250000000003E-3</c:v>
                </c:pt>
                <c:pt idx="2006">
                  <c:v>7.6339400000000005E-3</c:v>
                </c:pt>
                <c:pt idx="2007">
                  <c:v>7.2756800000000005E-3</c:v>
                </c:pt>
                <c:pt idx="2008">
                  <c:v>1.348834E-2</c:v>
                </c:pt>
                <c:pt idx="2009">
                  <c:v>1.2982250000000001E-2</c:v>
                </c:pt>
                <c:pt idx="2010">
                  <c:v>1.1393460000000001E-2</c:v>
                </c:pt>
                <c:pt idx="2011">
                  <c:v>1.9115460000000001E-2</c:v>
                </c:pt>
                <c:pt idx="2012">
                  <c:v>1.7308199999999999E-2</c:v>
                </c:pt>
                <c:pt idx="2013">
                  <c:v>3.5612770000000002E-2</c:v>
                </c:pt>
                <c:pt idx="2014">
                  <c:v>5.2230800000000001E-2</c:v>
                </c:pt>
                <c:pt idx="2015">
                  <c:v>3.4003159999999998E-2</c:v>
                </c:pt>
                <c:pt idx="2016">
                  <c:v>9.2541780000000004E-2</c:v>
                </c:pt>
                <c:pt idx="2017">
                  <c:v>0.2105515</c:v>
                </c:pt>
                <c:pt idx="2018">
                  <c:v>9.7212980000000004E-2</c:v>
                </c:pt>
                <c:pt idx="2019">
                  <c:v>0.11520609999999999</c:v>
                </c:pt>
                <c:pt idx="2020">
                  <c:v>7.1821140000000006E-2</c:v>
                </c:pt>
                <c:pt idx="2021">
                  <c:v>7.0356310000000005E-2</c:v>
                </c:pt>
                <c:pt idx="2022">
                  <c:v>6.9968829999999996E-2</c:v>
                </c:pt>
                <c:pt idx="2023">
                  <c:v>6.9604199999999991E-2</c:v>
                </c:pt>
                <c:pt idx="2024">
                  <c:v>7.667918E-2</c:v>
                </c:pt>
                <c:pt idx="2025">
                  <c:v>7.067611E-2</c:v>
                </c:pt>
                <c:pt idx="2026">
                  <c:v>7.4528880000000006E-2</c:v>
                </c:pt>
                <c:pt idx="2027">
                  <c:v>9.165442E-2</c:v>
                </c:pt>
                <c:pt idx="2028">
                  <c:v>7.6141189999999997E-2</c:v>
                </c:pt>
                <c:pt idx="2029">
                  <c:v>0.39569949999999998</c:v>
                </c:pt>
                <c:pt idx="2030">
                  <c:v>8.188637E-2</c:v>
                </c:pt>
                <c:pt idx="2031">
                  <c:v>0.100796</c:v>
                </c:pt>
                <c:pt idx="2032">
                  <c:v>0.1148632</c:v>
                </c:pt>
                <c:pt idx="2033">
                  <c:v>0.169879</c:v>
                </c:pt>
                <c:pt idx="2034">
                  <c:v>0.3106585</c:v>
                </c:pt>
                <c:pt idx="2035">
                  <c:v>2.693317</c:v>
                </c:pt>
                <c:pt idx="2036">
                  <c:v>3.1300780000000001</c:v>
                </c:pt>
                <c:pt idx="2037">
                  <c:v>0.28002489999999997</c:v>
                </c:pt>
                <c:pt idx="2038">
                  <c:v>0.12042539999999999</c:v>
                </c:pt>
                <c:pt idx="2039">
                  <c:v>0.33161419999999997</c:v>
                </c:pt>
                <c:pt idx="2040">
                  <c:v>0.46865129999999999</c:v>
                </c:pt>
                <c:pt idx="2041">
                  <c:v>0.27815639999999997</c:v>
                </c:pt>
                <c:pt idx="2042">
                  <c:v>4.372873E-2</c:v>
                </c:pt>
                <c:pt idx="2043">
                  <c:v>4.4192620000000002E-2</c:v>
                </c:pt>
                <c:pt idx="2044">
                  <c:v>2.405471E-2</c:v>
                </c:pt>
                <c:pt idx="2045">
                  <c:v>2.1210920000000001E-2</c:v>
                </c:pt>
                <c:pt idx="2046">
                  <c:v>2.3024899999999997E-2</c:v>
                </c:pt>
                <c:pt idx="2047">
                  <c:v>2.4325720000000002E-2</c:v>
                </c:pt>
                <c:pt idx="2048">
                  <c:v>2.4698640000000001E-2</c:v>
                </c:pt>
                <c:pt idx="2049">
                  <c:v>2.5332880000000002E-2</c:v>
                </c:pt>
                <c:pt idx="2050">
                  <c:v>2.8970309999999999E-2</c:v>
                </c:pt>
                <c:pt idx="2051">
                  <c:v>2.8058260000000002E-2</c:v>
                </c:pt>
                <c:pt idx="2052">
                  <c:v>3.2390990000000001E-2</c:v>
                </c:pt>
                <c:pt idx="2053">
                  <c:v>3.5886479999999998E-2</c:v>
                </c:pt>
                <c:pt idx="2054">
                  <c:v>4.1508259999999998E-2</c:v>
                </c:pt>
                <c:pt idx="2055">
                  <c:v>5.1719880000000003E-2</c:v>
                </c:pt>
                <c:pt idx="2056">
                  <c:v>5.3409209999999999E-2</c:v>
                </c:pt>
                <c:pt idx="2057">
                  <c:v>4.449852E-2</c:v>
                </c:pt>
                <c:pt idx="2058">
                  <c:v>6.8406720000000004E-2</c:v>
                </c:pt>
                <c:pt idx="2059">
                  <c:v>7.4968640000000003E-2</c:v>
                </c:pt>
                <c:pt idx="2060">
                  <c:v>0.12845699999999999</c:v>
                </c:pt>
                <c:pt idx="2061">
                  <c:v>1.678437</c:v>
                </c:pt>
                <c:pt idx="2062">
                  <c:v>26.057860000000002</c:v>
                </c:pt>
                <c:pt idx="2063">
                  <c:v>0.23860819999999999</c:v>
                </c:pt>
                <c:pt idx="2064">
                  <c:v>0.20038929999999999</c:v>
                </c:pt>
                <c:pt idx="2065">
                  <c:v>0.10927389999999999</c:v>
                </c:pt>
                <c:pt idx="2066">
                  <c:v>0.11028009999999999</c:v>
                </c:pt>
                <c:pt idx="2067">
                  <c:v>9.0863120000000006E-2</c:v>
                </c:pt>
                <c:pt idx="2068">
                  <c:v>9.8527530000000002E-2</c:v>
                </c:pt>
                <c:pt idx="2069">
                  <c:v>7.2259509999999999E-2</c:v>
                </c:pt>
                <c:pt idx="2070">
                  <c:v>8.9713020000000004E-2</c:v>
                </c:pt>
                <c:pt idx="2071">
                  <c:v>7.9017089999999998E-2</c:v>
                </c:pt>
                <c:pt idx="2072">
                  <c:v>0.11295799999999999</c:v>
                </c:pt>
                <c:pt idx="2073">
                  <c:v>0.1224778</c:v>
                </c:pt>
                <c:pt idx="2074">
                  <c:v>0.2376288</c:v>
                </c:pt>
                <c:pt idx="2075">
                  <c:v>0.2348972</c:v>
                </c:pt>
                <c:pt idx="2076">
                  <c:v>0.31168039999999997</c:v>
                </c:pt>
                <c:pt idx="2077">
                  <c:v>1.433711</c:v>
                </c:pt>
                <c:pt idx="2078">
                  <c:v>2.212977</c:v>
                </c:pt>
                <c:pt idx="2079">
                  <c:v>0.15719439999999998</c:v>
                </c:pt>
                <c:pt idx="2080">
                  <c:v>0.16143150000000001</c:v>
                </c:pt>
                <c:pt idx="2081">
                  <c:v>5.454473E-2</c:v>
                </c:pt>
                <c:pt idx="2082">
                  <c:v>5.0819009999999998E-2</c:v>
                </c:pt>
                <c:pt idx="2083">
                  <c:v>3.6485030000000002E-2</c:v>
                </c:pt>
                <c:pt idx="2084">
                  <c:v>2.9626599999999999E-2</c:v>
                </c:pt>
                <c:pt idx="2085">
                  <c:v>2.5096469999999999E-2</c:v>
                </c:pt>
                <c:pt idx="2086">
                  <c:v>2.3182359999999999E-2</c:v>
                </c:pt>
                <c:pt idx="2087">
                  <c:v>2.4933550000000002E-2</c:v>
                </c:pt>
                <c:pt idx="2088">
                  <c:v>2.2105840000000002E-2</c:v>
                </c:pt>
                <c:pt idx="2089">
                  <c:v>1.356136E-2</c:v>
                </c:pt>
                <c:pt idx="2090">
                  <c:v>1.3097259999999999E-2</c:v>
                </c:pt>
                <c:pt idx="2091">
                  <c:v>1.029305E-2</c:v>
                </c:pt>
                <c:pt idx="2092">
                  <c:v>1.0115310000000001E-2</c:v>
                </c:pt>
                <c:pt idx="2093">
                  <c:v>8.7170290000000011E-3</c:v>
                </c:pt>
                <c:pt idx="2094">
                  <c:v>8.4651910000000004E-3</c:v>
                </c:pt>
                <c:pt idx="2095">
                  <c:v>9.0073490000000013E-3</c:v>
                </c:pt>
                <c:pt idx="2096">
                  <c:v>7.2368880000000003E-3</c:v>
                </c:pt>
                <c:pt idx="2097">
                  <c:v>8.1363100000000008E-3</c:v>
                </c:pt>
                <c:pt idx="2098">
                  <c:v>7.2659420000000001E-3</c:v>
                </c:pt>
                <c:pt idx="2099">
                  <c:v>8.2852110000000007E-3</c:v>
                </c:pt>
                <c:pt idx="2100">
                  <c:v>9.1125909999999997E-3</c:v>
                </c:pt>
                <c:pt idx="2101">
                  <c:v>9.6504550000000005E-3</c:v>
                </c:pt>
                <c:pt idx="2102">
                  <c:v>1.023191E-2</c:v>
                </c:pt>
                <c:pt idx="2103">
                  <c:v>1.1591240000000001E-2</c:v>
                </c:pt>
                <c:pt idx="2104">
                  <c:v>1.219083E-2</c:v>
                </c:pt>
                <c:pt idx="2105">
                  <c:v>1.4854399999999999E-2</c:v>
                </c:pt>
                <c:pt idx="2106">
                  <c:v>1.8025989999999999E-2</c:v>
                </c:pt>
                <c:pt idx="2107">
                  <c:v>2.1948699999999998E-2</c:v>
                </c:pt>
                <c:pt idx="2108">
                  <c:v>2.3918160000000001E-2</c:v>
                </c:pt>
                <c:pt idx="2109">
                  <c:v>2.695461E-2</c:v>
                </c:pt>
                <c:pt idx="2110">
                  <c:v>3.4395179999999997E-2</c:v>
                </c:pt>
                <c:pt idx="2111">
                  <c:v>3.3420320000000003E-2</c:v>
                </c:pt>
                <c:pt idx="2112">
                  <c:v>7.5190489999999999E-2</c:v>
                </c:pt>
                <c:pt idx="2113">
                  <c:v>4.9798510000000004E-2</c:v>
                </c:pt>
                <c:pt idx="2114">
                  <c:v>2.1315170000000001</c:v>
                </c:pt>
                <c:pt idx="2115">
                  <c:v>7.0285109999999998E-2</c:v>
                </c:pt>
                <c:pt idx="2116">
                  <c:v>0.28260649999999998</c:v>
                </c:pt>
                <c:pt idx="2117">
                  <c:v>0.14551649999999999</c:v>
                </c:pt>
                <c:pt idx="2118">
                  <c:v>0.11666359999999999</c:v>
                </c:pt>
                <c:pt idx="2119">
                  <c:v>0.22389589999999998</c:v>
                </c:pt>
                <c:pt idx="2120">
                  <c:v>0.18970139999999999</c:v>
                </c:pt>
                <c:pt idx="2121">
                  <c:v>0.65676859999999992</c:v>
                </c:pt>
                <c:pt idx="2122">
                  <c:v>0.12650749999999999</c:v>
                </c:pt>
                <c:pt idx="2123">
                  <c:v>0.1081173</c:v>
                </c:pt>
                <c:pt idx="2124">
                  <c:v>0.29334519999999997</c:v>
                </c:pt>
                <c:pt idx="2125">
                  <c:v>4.5801849999999998E-2</c:v>
                </c:pt>
                <c:pt idx="2126">
                  <c:v>4.2185880000000002E-2</c:v>
                </c:pt>
                <c:pt idx="2127">
                  <c:v>7.2693129999999995E-2</c:v>
                </c:pt>
                <c:pt idx="2128">
                  <c:v>0.12130859999999999</c:v>
                </c:pt>
                <c:pt idx="2129">
                  <c:v>6.158077E-2</c:v>
                </c:pt>
                <c:pt idx="2130">
                  <c:v>0.1011286</c:v>
                </c:pt>
                <c:pt idx="2131">
                  <c:v>7.9463080000000005E-2</c:v>
                </c:pt>
                <c:pt idx="2132">
                  <c:v>0.1901514</c:v>
                </c:pt>
                <c:pt idx="2133">
                  <c:v>6.7655920000000008E-2</c:v>
                </c:pt>
                <c:pt idx="2134">
                  <c:v>4.2452429999999999E-2</c:v>
                </c:pt>
                <c:pt idx="2135">
                  <c:v>3.8702170000000001E-2</c:v>
                </c:pt>
                <c:pt idx="2136">
                  <c:v>1.869061E-2</c:v>
                </c:pt>
                <c:pt idx="2137">
                  <c:v>2.3083630000000001E-2</c:v>
                </c:pt>
                <c:pt idx="2138">
                  <c:v>2.060888E-2</c:v>
                </c:pt>
                <c:pt idx="2139">
                  <c:v>1.5636219999999999E-2</c:v>
                </c:pt>
                <c:pt idx="2140">
                  <c:v>2.1305599999999997E-2</c:v>
                </c:pt>
                <c:pt idx="2141">
                  <c:v>1.7768869999999999E-2</c:v>
                </c:pt>
                <c:pt idx="2142">
                  <c:v>1.8236789999999999E-2</c:v>
                </c:pt>
                <c:pt idx="2143">
                  <c:v>1.760318E-2</c:v>
                </c:pt>
                <c:pt idx="2144">
                  <c:v>1.907969E-2</c:v>
                </c:pt>
                <c:pt idx="2145">
                  <c:v>1.503613E-2</c:v>
                </c:pt>
                <c:pt idx="2146">
                  <c:v>1.3127699999999999E-2</c:v>
                </c:pt>
                <c:pt idx="2147">
                  <c:v>1.005293E-2</c:v>
                </c:pt>
                <c:pt idx="2148">
                  <c:v>8.3043730000000003E-3</c:v>
                </c:pt>
                <c:pt idx="2149">
                  <c:v>6.8442660000000008E-3</c:v>
                </c:pt>
                <c:pt idx="2150">
                  <c:v>6.0409610000000001E-3</c:v>
                </c:pt>
                <c:pt idx="2151">
                  <c:v>5.8872530000000003E-3</c:v>
                </c:pt>
                <c:pt idx="2152">
                  <c:v>5.6906750000000001E-3</c:v>
                </c:pt>
                <c:pt idx="2153">
                  <c:v>5.2406650000000003E-3</c:v>
                </c:pt>
                <c:pt idx="2154">
                  <c:v>5.7907470000000006E-3</c:v>
                </c:pt>
                <c:pt idx="2155">
                  <c:v>6.0810640000000006E-3</c:v>
                </c:pt>
                <c:pt idx="2156">
                  <c:v>6.7145099999999999E-3</c:v>
                </c:pt>
                <c:pt idx="2157">
                  <c:v>4.6499710000000001E-3</c:v>
                </c:pt>
                <c:pt idx="2158">
                  <c:v>5.0348530000000006E-3</c:v>
                </c:pt>
                <c:pt idx="2159">
                  <c:v>5.5607080000000001E-3</c:v>
                </c:pt>
                <c:pt idx="2160">
                  <c:v>5.7525040000000003E-3</c:v>
                </c:pt>
                <c:pt idx="2161">
                  <c:v>5.2526870000000007E-3</c:v>
                </c:pt>
                <c:pt idx="2162">
                  <c:v>4.6747340000000007E-3</c:v>
                </c:pt>
                <c:pt idx="2163">
                  <c:v>7.1254990000000004E-3</c:v>
                </c:pt>
                <c:pt idx="2164">
                  <c:v>7.1079630000000001E-3</c:v>
                </c:pt>
                <c:pt idx="2165">
                  <c:v>6.6438450000000007E-3</c:v>
                </c:pt>
                <c:pt idx="2166">
                  <c:v>6.1656740000000003E-3</c:v>
                </c:pt>
                <c:pt idx="2167">
                  <c:v>6.9234740000000006E-3</c:v>
                </c:pt>
                <c:pt idx="2168">
                  <c:v>8.8348540000000014E-3</c:v>
                </c:pt>
                <c:pt idx="2169">
                  <c:v>1.130752E-2</c:v>
                </c:pt>
                <c:pt idx="2170">
                  <c:v>1.493183E-2</c:v>
                </c:pt>
                <c:pt idx="2171">
                  <c:v>1.557999E-2</c:v>
                </c:pt>
                <c:pt idx="2172">
                  <c:v>1.8198499999999999E-2</c:v>
                </c:pt>
                <c:pt idx="2173">
                  <c:v>1.975766E-2</c:v>
                </c:pt>
                <c:pt idx="2174">
                  <c:v>4.2990439999999998E-2</c:v>
                </c:pt>
                <c:pt idx="2175">
                  <c:v>3.9734419999999999E-2</c:v>
                </c:pt>
                <c:pt idx="2176">
                  <c:v>7.3711529999999997E-2</c:v>
                </c:pt>
                <c:pt idx="2177">
                  <c:v>0.1019499</c:v>
                </c:pt>
                <c:pt idx="2178">
                  <c:v>9.6618019999999999E-2</c:v>
                </c:pt>
                <c:pt idx="2179">
                  <c:v>6.0825660000000004E-2</c:v>
                </c:pt>
                <c:pt idx="2180">
                  <c:v>0.11468619999999999</c:v>
                </c:pt>
                <c:pt idx="2181">
                  <c:v>7.8867550000000008E-2</c:v>
                </c:pt>
                <c:pt idx="2182">
                  <c:v>7.9354129999999995E-2</c:v>
                </c:pt>
                <c:pt idx="2183">
                  <c:v>4.849767E-2</c:v>
                </c:pt>
                <c:pt idx="2184">
                  <c:v>4.9989730000000003E-2</c:v>
                </c:pt>
                <c:pt idx="2185">
                  <c:v>0.27507300000000001</c:v>
                </c:pt>
                <c:pt idx="2186">
                  <c:v>4.1531419999999999E-2</c:v>
                </c:pt>
                <c:pt idx="2187">
                  <c:v>4.9528570000000001E-2</c:v>
                </c:pt>
                <c:pt idx="2188">
                  <c:v>4.9846180000000004E-2</c:v>
                </c:pt>
                <c:pt idx="2189">
                  <c:v>6.1370350000000004E-2</c:v>
                </c:pt>
                <c:pt idx="2190">
                  <c:v>3.1935940000000003E-2</c:v>
                </c:pt>
                <c:pt idx="2191">
                  <c:v>2.0620720000000002E-2</c:v>
                </c:pt>
                <c:pt idx="2192">
                  <c:v>1.620972E-2</c:v>
                </c:pt>
                <c:pt idx="2193">
                  <c:v>2.277496E-2</c:v>
                </c:pt>
                <c:pt idx="2194">
                  <c:v>1.448661E-2</c:v>
                </c:pt>
                <c:pt idx="2195">
                  <c:v>1.2007E-2</c:v>
                </c:pt>
                <c:pt idx="2196">
                  <c:v>1.106509E-2</c:v>
                </c:pt>
                <c:pt idx="2197">
                  <c:v>9.1318279999999998E-3</c:v>
                </c:pt>
                <c:pt idx="2198">
                  <c:v>7.3046330000000005E-3</c:v>
                </c:pt>
                <c:pt idx="2199">
                  <c:v>6.4677680000000005E-3</c:v>
                </c:pt>
                <c:pt idx="2200">
                  <c:v>7.0992030000000001E-3</c:v>
                </c:pt>
                <c:pt idx="2201">
                  <c:v>6.1447940000000003E-3</c:v>
                </c:pt>
                <c:pt idx="2202">
                  <c:v>5.6800010000000005E-3</c:v>
                </c:pt>
                <c:pt idx="2203">
                  <c:v>5.2134220000000005E-3</c:v>
                </c:pt>
                <c:pt idx="2204">
                  <c:v>4.9528810000000001E-3</c:v>
                </c:pt>
                <c:pt idx="2205">
                  <c:v>4.8877809999999999E-3</c:v>
                </c:pt>
                <c:pt idx="2206">
                  <c:v>4.1590060000000007E-3</c:v>
                </c:pt>
                <c:pt idx="2207">
                  <c:v>3.6018060000000004E-3</c:v>
                </c:pt>
                <c:pt idx="2208">
                  <c:v>3.6425740000000004E-3</c:v>
                </c:pt>
                <c:pt idx="2209">
                  <c:v>3.5960690000000003E-3</c:v>
                </c:pt>
                <c:pt idx="2210">
                  <c:v>3.6027880000000004E-3</c:v>
                </c:pt>
                <c:pt idx="2211">
                  <c:v>4.1876980000000001E-3</c:v>
                </c:pt>
                <c:pt idx="2212">
                  <c:v>4.4645410000000007E-3</c:v>
                </c:pt>
                <c:pt idx="2213">
                  <c:v>4.7626750000000001E-3</c:v>
                </c:pt>
                <c:pt idx="2214">
                  <c:v>4.866558E-3</c:v>
                </c:pt>
                <c:pt idx="2215">
                  <c:v>5.6775410000000004E-3</c:v>
                </c:pt>
                <c:pt idx="2216">
                  <c:v>6.1073050000000004E-3</c:v>
                </c:pt>
                <c:pt idx="2217">
                  <c:v>6.2201970000000002E-3</c:v>
                </c:pt>
                <c:pt idx="2218">
                  <c:v>7.1202140000000006E-3</c:v>
                </c:pt>
                <c:pt idx="2219">
                  <c:v>8.5242219999999997E-3</c:v>
                </c:pt>
                <c:pt idx="2220">
                  <c:v>8.9818630000000014E-3</c:v>
                </c:pt>
                <c:pt idx="2221">
                  <c:v>8.8897869999999997E-3</c:v>
                </c:pt>
                <c:pt idx="2222">
                  <c:v>7.4885490000000006E-3</c:v>
                </c:pt>
                <c:pt idx="2223">
                  <c:v>8.6883510000000004E-3</c:v>
                </c:pt>
                <c:pt idx="2224">
                  <c:v>1.091981E-2</c:v>
                </c:pt>
                <c:pt idx="2225">
                  <c:v>1.6099060000000002E-2</c:v>
                </c:pt>
                <c:pt idx="2226">
                  <c:v>1.92207E-2</c:v>
                </c:pt>
                <c:pt idx="2227">
                  <c:v>2.4722110000000002E-2</c:v>
                </c:pt>
                <c:pt idx="2228">
                  <c:v>3.381762E-2</c:v>
                </c:pt>
                <c:pt idx="2229">
                  <c:v>6.8027020000000007E-2</c:v>
                </c:pt>
                <c:pt idx="2230">
                  <c:v>5.8859740000000001E-2</c:v>
                </c:pt>
                <c:pt idx="2231">
                  <c:v>0.1133883</c:v>
                </c:pt>
                <c:pt idx="2232">
                  <c:v>0.18551389999999998</c:v>
                </c:pt>
                <c:pt idx="2233">
                  <c:v>0.3537904</c:v>
                </c:pt>
                <c:pt idx="2234">
                  <c:v>0.24397049999999998</c:v>
                </c:pt>
                <c:pt idx="2235">
                  <c:v>0.10530909999999999</c:v>
                </c:pt>
                <c:pt idx="2236">
                  <c:v>0.1417939</c:v>
                </c:pt>
                <c:pt idx="2237">
                  <c:v>0.4399652</c:v>
                </c:pt>
                <c:pt idx="2238">
                  <c:v>4.3787569999999998E-2</c:v>
                </c:pt>
                <c:pt idx="2239">
                  <c:v>4.3865029999999999E-2</c:v>
                </c:pt>
                <c:pt idx="2240">
                  <c:v>3.9866760000000001E-2</c:v>
                </c:pt>
                <c:pt idx="2241">
                  <c:v>2.391706E-2</c:v>
                </c:pt>
                <c:pt idx="2242">
                  <c:v>3.7387620000000003E-2</c:v>
                </c:pt>
                <c:pt idx="2243">
                  <c:v>2.713024E-2</c:v>
                </c:pt>
                <c:pt idx="2244">
                  <c:v>3.030271E-2</c:v>
                </c:pt>
                <c:pt idx="2245">
                  <c:v>1.9398099999999998E-2</c:v>
                </c:pt>
                <c:pt idx="2246">
                  <c:v>2.6121230000000002E-2</c:v>
                </c:pt>
                <c:pt idx="2247">
                  <c:v>1.8202960000000001E-2</c:v>
                </c:pt>
                <c:pt idx="2248">
                  <c:v>1.530684E-2</c:v>
                </c:pt>
                <c:pt idx="2249">
                  <c:v>1.2975449999999999E-2</c:v>
                </c:pt>
                <c:pt idx="2250">
                  <c:v>1.281498E-2</c:v>
                </c:pt>
                <c:pt idx="2251">
                  <c:v>1.055991E-2</c:v>
                </c:pt>
                <c:pt idx="2252">
                  <c:v>9.3540660000000012E-3</c:v>
                </c:pt>
                <c:pt idx="2253">
                  <c:v>1.020095E-2</c:v>
                </c:pt>
                <c:pt idx="2254">
                  <c:v>9.8760630000000009E-3</c:v>
                </c:pt>
                <c:pt idx="2255">
                  <c:v>1.0501410000000001E-2</c:v>
                </c:pt>
                <c:pt idx="2256">
                  <c:v>9.2673950000000012E-3</c:v>
                </c:pt>
                <c:pt idx="2257">
                  <c:v>8.4730010000000008E-3</c:v>
                </c:pt>
                <c:pt idx="2258">
                  <c:v>6.1441760000000003E-3</c:v>
                </c:pt>
                <c:pt idx="2259">
                  <c:v>4.7893160000000001E-3</c:v>
                </c:pt>
                <c:pt idx="2260">
                  <c:v>4.1798370000000005E-3</c:v>
                </c:pt>
                <c:pt idx="2261">
                  <c:v>3.459527E-3</c:v>
                </c:pt>
                <c:pt idx="2262">
                  <c:v>3.2557770000000001E-3</c:v>
                </c:pt>
                <c:pt idx="2263">
                  <c:v>3.0385270000000001E-3</c:v>
                </c:pt>
                <c:pt idx="2264">
                  <c:v>2.5942370000000001E-3</c:v>
                </c:pt>
                <c:pt idx="2265">
                  <c:v>3.195453E-3</c:v>
                </c:pt>
                <c:pt idx="2266">
                  <c:v>3.3382670000000002E-3</c:v>
                </c:pt>
                <c:pt idx="2267">
                  <c:v>3.4761900000000001E-3</c:v>
                </c:pt>
                <c:pt idx="2268">
                  <c:v>3.2109970000000002E-3</c:v>
                </c:pt>
                <c:pt idx="2269">
                  <c:v>3.9262060000000007E-3</c:v>
                </c:pt>
                <c:pt idx="2270">
                  <c:v>4.1685710000000003E-3</c:v>
                </c:pt>
                <c:pt idx="2271">
                  <c:v>4.323075E-3</c:v>
                </c:pt>
                <c:pt idx="2272">
                  <c:v>4.5455950000000004E-3</c:v>
                </c:pt>
                <c:pt idx="2273">
                  <c:v>4.2020220000000006E-3</c:v>
                </c:pt>
                <c:pt idx="2274">
                  <c:v>4.4930660000000004E-3</c:v>
                </c:pt>
                <c:pt idx="2275">
                  <c:v>5.3144469999999999E-3</c:v>
                </c:pt>
                <c:pt idx="2276">
                  <c:v>5.7636130000000008E-3</c:v>
                </c:pt>
                <c:pt idx="2277">
                  <c:v>6.3524380000000002E-3</c:v>
                </c:pt>
                <c:pt idx="2278">
                  <c:v>9.1942650000000001E-3</c:v>
                </c:pt>
                <c:pt idx="2279">
                  <c:v>9.4613010000000001E-3</c:v>
                </c:pt>
                <c:pt idx="2280">
                  <c:v>1.194366E-2</c:v>
                </c:pt>
                <c:pt idx="2281">
                  <c:v>1.370711E-2</c:v>
                </c:pt>
                <c:pt idx="2282">
                  <c:v>1.809624E-2</c:v>
                </c:pt>
                <c:pt idx="2283">
                  <c:v>2.9362539999999999E-2</c:v>
                </c:pt>
                <c:pt idx="2284">
                  <c:v>4.7849299999999997E-2</c:v>
                </c:pt>
                <c:pt idx="2285">
                  <c:v>3.2140999999999996E-2</c:v>
                </c:pt>
                <c:pt idx="2286">
                  <c:v>3.757651E-2</c:v>
                </c:pt>
                <c:pt idx="2287">
                  <c:v>5.2170630000000003E-2</c:v>
                </c:pt>
                <c:pt idx="2288">
                  <c:v>5.9857499999999994E-2</c:v>
                </c:pt>
                <c:pt idx="2289">
                  <c:v>3.793241E-2</c:v>
                </c:pt>
                <c:pt idx="2290">
                  <c:v>3.5503489999999999E-2</c:v>
                </c:pt>
                <c:pt idx="2291">
                  <c:v>2.3499599999999999E-2</c:v>
                </c:pt>
                <c:pt idx="2292">
                  <c:v>2.3967189999999999E-2</c:v>
                </c:pt>
                <c:pt idx="2293">
                  <c:v>1.6872700000000001E-2</c:v>
                </c:pt>
                <c:pt idx="2294">
                  <c:v>2.228861E-2</c:v>
                </c:pt>
                <c:pt idx="2295">
                  <c:v>1.7737659999999999E-2</c:v>
                </c:pt>
                <c:pt idx="2296">
                  <c:v>2.1394969999999999E-2</c:v>
                </c:pt>
                <c:pt idx="2297">
                  <c:v>1.5515599999999999E-2</c:v>
                </c:pt>
                <c:pt idx="2298">
                  <c:v>1.2060380000000001E-2</c:v>
                </c:pt>
                <c:pt idx="2299">
                  <c:v>9.2254759999999998E-3</c:v>
                </c:pt>
                <c:pt idx="2300">
                  <c:v>8.3700809999999997E-3</c:v>
                </c:pt>
                <c:pt idx="2301">
                  <c:v>7.8786670000000007E-3</c:v>
                </c:pt>
                <c:pt idx="2302">
                  <c:v>6.6064110000000004E-3</c:v>
                </c:pt>
                <c:pt idx="2303">
                  <c:v>5.680905E-3</c:v>
                </c:pt>
                <c:pt idx="2304">
                  <c:v>4.9369280000000001E-3</c:v>
                </c:pt>
                <c:pt idx="2305">
                  <c:v>4.9131060000000004E-3</c:v>
                </c:pt>
                <c:pt idx="2306">
                  <c:v>4.8238230000000005E-3</c:v>
                </c:pt>
                <c:pt idx="2307">
                  <c:v>4.9184789999999999E-3</c:v>
                </c:pt>
                <c:pt idx="2308">
                  <c:v>4.7332279999999999E-3</c:v>
                </c:pt>
                <c:pt idx="2309">
                  <c:v>4.1022100000000002E-3</c:v>
                </c:pt>
                <c:pt idx="2310">
                  <c:v>3.435324E-3</c:v>
                </c:pt>
                <c:pt idx="2311">
                  <c:v>3.1260200000000002E-3</c:v>
                </c:pt>
                <c:pt idx="2312">
                  <c:v>2.7085570000000003E-3</c:v>
                </c:pt>
                <c:pt idx="2313">
                  <c:v>2.6492380000000004E-3</c:v>
                </c:pt>
                <c:pt idx="2314">
                  <c:v>2.3527730000000003E-3</c:v>
                </c:pt>
                <c:pt idx="2315">
                  <c:v>2.6059799999999999E-3</c:v>
                </c:pt>
                <c:pt idx="2316">
                  <c:v>2.5192820000000003E-3</c:v>
                </c:pt>
                <c:pt idx="2317">
                  <c:v>2.5445490000000001E-3</c:v>
                </c:pt>
                <c:pt idx="2318">
                  <c:v>2.7417770000000004E-3</c:v>
                </c:pt>
                <c:pt idx="2319">
                  <c:v>2.9625070000000001E-3</c:v>
                </c:pt>
                <c:pt idx="2320">
                  <c:v>3.3635680000000004E-3</c:v>
                </c:pt>
                <c:pt idx="2321">
                  <c:v>3.5571960000000003E-3</c:v>
                </c:pt>
                <c:pt idx="2322">
                  <c:v>3.496519E-3</c:v>
                </c:pt>
                <c:pt idx="2323">
                  <c:v>3.9026560000000004E-3</c:v>
                </c:pt>
                <c:pt idx="2324">
                  <c:v>4.385257E-3</c:v>
                </c:pt>
                <c:pt idx="2325">
                  <c:v>4.9451640000000002E-3</c:v>
                </c:pt>
                <c:pt idx="2326">
                  <c:v>5.58145E-3</c:v>
                </c:pt>
                <c:pt idx="2327">
                  <c:v>5.5258960000000006E-3</c:v>
                </c:pt>
                <c:pt idx="2328">
                  <c:v>6.7397870000000006E-3</c:v>
                </c:pt>
                <c:pt idx="2329">
                  <c:v>7.9020710000000001E-3</c:v>
                </c:pt>
                <c:pt idx="2330">
                  <c:v>9.7068380000000006E-3</c:v>
                </c:pt>
                <c:pt idx="2331">
                  <c:v>1.140234E-2</c:v>
                </c:pt>
                <c:pt idx="2332">
                  <c:v>1.6744479999999999E-2</c:v>
                </c:pt>
                <c:pt idx="2333">
                  <c:v>1.7145560000000001E-2</c:v>
                </c:pt>
                <c:pt idx="2334">
                  <c:v>2.537302E-2</c:v>
                </c:pt>
                <c:pt idx="2335">
                  <c:v>2.1306470000000001E-2</c:v>
                </c:pt>
                <c:pt idx="2336">
                  <c:v>3.5633490000000004E-2</c:v>
                </c:pt>
                <c:pt idx="2337">
                  <c:v>3.1956520000000002E-2</c:v>
                </c:pt>
                <c:pt idx="2338">
                  <c:v>5.9478130000000004E-2</c:v>
                </c:pt>
                <c:pt idx="2339">
                  <c:v>3.1862630000000003E-2</c:v>
                </c:pt>
                <c:pt idx="2340">
                  <c:v>7.3482760000000008E-2</c:v>
                </c:pt>
                <c:pt idx="2341">
                  <c:v>4.141417E-2</c:v>
                </c:pt>
                <c:pt idx="2342">
                  <c:v>5.7157670000000001E-2</c:v>
                </c:pt>
                <c:pt idx="2343">
                  <c:v>4.5603310000000001E-2</c:v>
                </c:pt>
                <c:pt idx="2344">
                  <c:v>2.8070370000000001E-2</c:v>
                </c:pt>
                <c:pt idx="2345">
                  <c:v>2.2937610000000001E-2</c:v>
                </c:pt>
                <c:pt idx="2346">
                  <c:v>2.4476170000000002E-2</c:v>
                </c:pt>
                <c:pt idx="2347">
                  <c:v>1.6737209999999999E-2</c:v>
                </c:pt>
                <c:pt idx="2348">
                  <c:v>1.8661779999999999E-2</c:v>
                </c:pt>
                <c:pt idx="2349">
                  <c:v>1.8749229999999999E-2</c:v>
                </c:pt>
                <c:pt idx="2350">
                  <c:v>1.6227680000000001E-2</c:v>
                </c:pt>
                <c:pt idx="2351">
                  <c:v>1.8337410000000002E-2</c:v>
                </c:pt>
                <c:pt idx="2352">
                  <c:v>1.485121E-2</c:v>
                </c:pt>
                <c:pt idx="2353">
                  <c:v>1.3567560000000001E-2</c:v>
                </c:pt>
                <c:pt idx="2354">
                  <c:v>7.920410000000001E-3</c:v>
                </c:pt>
                <c:pt idx="2355">
                  <c:v>8.7621369999999997E-3</c:v>
                </c:pt>
                <c:pt idx="2356">
                  <c:v>7.3821060000000003E-3</c:v>
                </c:pt>
                <c:pt idx="2357">
                  <c:v>7.2865160000000007E-3</c:v>
                </c:pt>
                <c:pt idx="2358">
                  <c:v>6.5786950000000007E-3</c:v>
                </c:pt>
                <c:pt idx="2359">
                  <c:v>6.1602850000000006E-3</c:v>
                </c:pt>
                <c:pt idx="2360">
                  <c:v>5.6999470000000003E-3</c:v>
                </c:pt>
                <c:pt idx="2361">
                  <c:v>6.1109430000000006E-3</c:v>
                </c:pt>
                <c:pt idx="2362">
                  <c:v>5.7917180000000004E-3</c:v>
                </c:pt>
                <c:pt idx="2363">
                  <c:v>4.9211230000000003E-3</c:v>
                </c:pt>
                <c:pt idx="2364">
                  <c:v>4.9677690000000004E-3</c:v>
                </c:pt>
                <c:pt idx="2365">
                  <c:v>3.7572220000000002E-3</c:v>
                </c:pt>
                <c:pt idx="2366">
                  <c:v>3.0101730000000001E-3</c:v>
                </c:pt>
                <c:pt idx="2367">
                  <c:v>2.6805510000000002E-3</c:v>
                </c:pt>
                <c:pt idx="2368">
                  <c:v>2.4717720000000001E-3</c:v>
                </c:pt>
                <c:pt idx="2369">
                  <c:v>2.3862930000000003E-3</c:v>
                </c:pt>
                <c:pt idx="2370">
                  <c:v>2.1884220000000002E-3</c:v>
                </c:pt>
                <c:pt idx="2371">
                  <c:v>2.370058E-3</c:v>
                </c:pt>
                <c:pt idx="2372">
                  <c:v>2.4768990000000003E-3</c:v>
                </c:pt>
                <c:pt idx="2373">
                  <c:v>2.589236E-3</c:v>
                </c:pt>
                <c:pt idx="2374">
                  <c:v>2.8704420000000004E-3</c:v>
                </c:pt>
                <c:pt idx="2375">
                  <c:v>3.043727E-3</c:v>
                </c:pt>
                <c:pt idx="2376">
                  <c:v>3.4182650000000002E-3</c:v>
                </c:pt>
                <c:pt idx="2377">
                  <c:v>3.7232420000000003E-3</c:v>
                </c:pt>
                <c:pt idx="2378">
                  <c:v>4.1259349999999998E-3</c:v>
                </c:pt>
                <c:pt idx="2379">
                  <c:v>4.3075780000000003E-3</c:v>
                </c:pt>
                <c:pt idx="2380">
                  <c:v>4.9766820000000005E-3</c:v>
                </c:pt>
                <c:pt idx="2381">
                  <c:v>5.3411560000000005E-3</c:v>
                </c:pt>
                <c:pt idx="2382">
                  <c:v>6.1792790000000002E-3</c:v>
                </c:pt>
                <c:pt idx="2383">
                  <c:v>7.1077190000000002E-3</c:v>
                </c:pt>
                <c:pt idx="2384">
                  <c:v>8.6950459999999997E-3</c:v>
                </c:pt>
                <c:pt idx="2385">
                  <c:v>9.1807680000000006E-3</c:v>
                </c:pt>
                <c:pt idx="2386">
                  <c:v>1.2032870000000001E-2</c:v>
                </c:pt>
                <c:pt idx="2387">
                  <c:v>1.5118340000000001E-2</c:v>
                </c:pt>
                <c:pt idx="2388">
                  <c:v>1.869028E-2</c:v>
                </c:pt>
                <c:pt idx="2389">
                  <c:v>2.1836319999999999E-2</c:v>
                </c:pt>
                <c:pt idx="2390">
                  <c:v>2.3977120000000001E-2</c:v>
                </c:pt>
                <c:pt idx="2391">
                  <c:v>2.489895E-2</c:v>
                </c:pt>
                <c:pt idx="2392">
                  <c:v>2.816302E-2</c:v>
                </c:pt>
                <c:pt idx="2393">
                  <c:v>3.3476209999999999E-2</c:v>
                </c:pt>
                <c:pt idx="2394">
                  <c:v>2.4869199999999998E-2</c:v>
                </c:pt>
                <c:pt idx="2395">
                  <c:v>2.0289770000000002E-2</c:v>
                </c:pt>
                <c:pt idx="2396">
                  <c:v>1.362214E-2</c:v>
                </c:pt>
                <c:pt idx="2397">
                  <c:v>1.156479E-2</c:v>
                </c:pt>
                <c:pt idx="2398">
                  <c:v>1.2576480000000001E-2</c:v>
                </c:pt>
                <c:pt idx="2399">
                  <c:v>1.6246440000000001E-2</c:v>
                </c:pt>
                <c:pt idx="2400">
                  <c:v>1.187039E-2</c:v>
                </c:pt>
                <c:pt idx="2401">
                  <c:v>1.082728E-2</c:v>
                </c:pt>
                <c:pt idx="2402">
                  <c:v>1.0490590000000001E-2</c:v>
                </c:pt>
                <c:pt idx="2403">
                  <c:v>8.9997730000000008E-3</c:v>
                </c:pt>
                <c:pt idx="2404">
                  <c:v>6.6075050000000005E-3</c:v>
                </c:pt>
                <c:pt idx="2405">
                  <c:v>5.2756050000000001E-3</c:v>
                </c:pt>
                <c:pt idx="2406">
                  <c:v>5.1519920000000002E-3</c:v>
                </c:pt>
                <c:pt idx="2407">
                  <c:v>4.3869880000000005E-3</c:v>
                </c:pt>
                <c:pt idx="2408">
                  <c:v>4.5565120000000004E-3</c:v>
                </c:pt>
                <c:pt idx="2409">
                  <c:v>4.0078040000000002E-3</c:v>
                </c:pt>
                <c:pt idx="2410">
                  <c:v>4.2493890000000001E-3</c:v>
                </c:pt>
                <c:pt idx="2411">
                  <c:v>4.0323550000000005E-3</c:v>
                </c:pt>
                <c:pt idx="2412">
                  <c:v>4.1712140000000003E-3</c:v>
                </c:pt>
                <c:pt idx="2413">
                  <c:v>3.431632E-3</c:v>
                </c:pt>
                <c:pt idx="2414">
                  <c:v>3.01345E-3</c:v>
                </c:pt>
                <c:pt idx="2415">
                  <c:v>2.593536E-3</c:v>
                </c:pt>
                <c:pt idx="2416">
                  <c:v>2.256428E-3</c:v>
                </c:pt>
                <c:pt idx="2417">
                  <c:v>2.1551880000000002E-3</c:v>
                </c:pt>
                <c:pt idx="2418">
                  <c:v>2.2951120000000002E-3</c:v>
                </c:pt>
                <c:pt idx="2419">
                  <c:v>2.3920490000000003E-3</c:v>
                </c:pt>
                <c:pt idx="2420">
                  <c:v>2.5525790000000001E-3</c:v>
                </c:pt>
                <c:pt idx="2421">
                  <c:v>2.6691170000000004E-3</c:v>
                </c:pt>
                <c:pt idx="2422">
                  <c:v>2.9230100000000002E-3</c:v>
                </c:pt>
                <c:pt idx="2423">
                  <c:v>3.1625160000000002E-3</c:v>
                </c:pt>
                <c:pt idx="2424">
                  <c:v>3.524297E-3</c:v>
                </c:pt>
                <c:pt idx="2425">
                  <c:v>3.7252850000000001E-3</c:v>
                </c:pt>
                <c:pt idx="2426">
                  <c:v>4.1528530000000006E-3</c:v>
                </c:pt>
                <c:pt idx="2427">
                  <c:v>4.4346440000000006E-3</c:v>
                </c:pt>
                <c:pt idx="2428">
                  <c:v>5.2673350000000006E-3</c:v>
                </c:pt>
                <c:pt idx="2429">
                  <c:v>5.7579099999999998E-3</c:v>
                </c:pt>
                <c:pt idx="2430">
                  <c:v>7.0989610000000009E-3</c:v>
                </c:pt>
                <c:pt idx="2431">
                  <c:v>8.0150080000000005E-3</c:v>
                </c:pt>
                <c:pt idx="2432">
                  <c:v>9.7678350000000008E-3</c:v>
                </c:pt>
                <c:pt idx="2433">
                  <c:v>1.3283720000000001E-2</c:v>
                </c:pt>
                <c:pt idx="2434">
                  <c:v>1.7659660000000001E-2</c:v>
                </c:pt>
                <c:pt idx="2435">
                  <c:v>2.041838E-2</c:v>
                </c:pt>
                <c:pt idx="2436">
                  <c:v>2.6940660000000002E-2</c:v>
                </c:pt>
                <c:pt idx="2437">
                  <c:v>3.8684919999999998E-2</c:v>
                </c:pt>
                <c:pt idx="2438">
                  <c:v>3.8803110000000002E-2</c:v>
                </c:pt>
                <c:pt idx="2439">
                  <c:v>6.0918140000000003E-2</c:v>
                </c:pt>
                <c:pt idx="2440">
                  <c:v>4.6630329999999998E-2</c:v>
                </c:pt>
                <c:pt idx="2441">
                  <c:v>8.063217000000001E-3</c:v>
                </c:pt>
                <c:pt idx="2442">
                  <c:v>5.5104529999999999E-2</c:v>
                </c:pt>
                <c:pt idx="2443">
                  <c:v>7.9378310000000007E-2</c:v>
                </c:pt>
                <c:pt idx="2444">
                  <c:v>4.2710100000000001E-2</c:v>
                </c:pt>
                <c:pt idx="2445">
                  <c:v>3.600685E-2</c:v>
                </c:pt>
                <c:pt idx="2446">
                  <c:v>2.4260499999999997E-2</c:v>
                </c:pt>
                <c:pt idx="2447">
                  <c:v>2.5778990000000002E-2</c:v>
                </c:pt>
                <c:pt idx="2448">
                  <c:v>1.9873519999999999E-2</c:v>
                </c:pt>
                <c:pt idx="2449">
                  <c:v>2.257731E-2</c:v>
                </c:pt>
                <c:pt idx="2450">
                  <c:v>1.704721E-2</c:v>
                </c:pt>
                <c:pt idx="2451">
                  <c:v>1.6674950000000001E-2</c:v>
                </c:pt>
                <c:pt idx="2452">
                  <c:v>1.2735680000000001E-2</c:v>
                </c:pt>
                <c:pt idx="2453">
                  <c:v>1.040316E-2</c:v>
                </c:pt>
                <c:pt idx="2454">
                  <c:v>8.666875000000001E-3</c:v>
                </c:pt>
                <c:pt idx="2455">
                  <c:v>7.6660970000000002E-3</c:v>
                </c:pt>
                <c:pt idx="2456">
                  <c:v>6.5726880000000001E-3</c:v>
                </c:pt>
                <c:pt idx="2457">
                  <c:v>5.6369320000000007E-3</c:v>
                </c:pt>
                <c:pt idx="2458">
                  <c:v>5.8368260000000007E-3</c:v>
                </c:pt>
                <c:pt idx="2459">
                  <c:v>5.3024410000000006E-3</c:v>
                </c:pt>
                <c:pt idx="2460">
                  <c:v>5.7056940000000007E-3</c:v>
                </c:pt>
                <c:pt idx="2461">
                  <c:v>5.1701110000000007E-3</c:v>
                </c:pt>
                <c:pt idx="2462">
                  <c:v>4.338901E-3</c:v>
                </c:pt>
                <c:pt idx="2463">
                  <c:v>3.7219670000000001E-3</c:v>
                </c:pt>
                <c:pt idx="2464">
                  <c:v>3.0702510000000004E-3</c:v>
                </c:pt>
                <c:pt idx="2465">
                  <c:v>2.6920550000000001E-3</c:v>
                </c:pt>
                <c:pt idx="2466">
                  <c:v>2.4132050000000003E-3</c:v>
                </c:pt>
                <c:pt idx="2467">
                  <c:v>2.3428780000000001E-3</c:v>
                </c:pt>
                <c:pt idx="2468">
                  <c:v>2.2715930000000001E-3</c:v>
                </c:pt>
                <c:pt idx="2469">
                  <c:v>2.2089270000000003E-3</c:v>
                </c:pt>
                <c:pt idx="2470">
                  <c:v>2.33059E-3</c:v>
                </c:pt>
                <c:pt idx="2471">
                  <c:v>2.3936450000000002E-3</c:v>
                </c:pt>
                <c:pt idx="2472">
                  <c:v>2.4333970000000003E-3</c:v>
                </c:pt>
                <c:pt idx="2473">
                  <c:v>2.771927E-3</c:v>
                </c:pt>
                <c:pt idx="2474">
                  <c:v>2.924505E-3</c:v>
                </c:pt>
                <c:pt idx="2475">
                  <c:v>3.0513840000000003E-3</c:v>
                </c:pt>
                <c:pt idx="2476">
                  <c:v>3.310075E-3</c:v>
                </c:pt>
                <c:pt idx="2477">
                  <c:v>3.5333630000000003E-3</c:v>
                </c:pt>
                <c:pt idx="2478">
                  <c:v>3.9123120000000003E-3</c:v>
                </c:pt>
                <c:pt idx="2479">
                  <c:v>4.1753099999999998E-3</c:v>
                </c:pt>
                <c:pt idx="2480">
                  <c:v>4.6391440000000004E-3</c:v>
                </c:pt>
                <c:pt idx="2481">
                  <c:v>5.0591239999999999E-3</c:v>
                </c:pt>
                <c:pt idx="2482">
                  <c:v>5.5576030000000004E-3</c:v>
                </c:pt>
                <c:pt idx="2483">
                  <c:v>6.4444030000000005E-3</c:v>
                </c:pt>
                <c:pt idx="2484">
                  <c:v>7.5132290000000006E-3</c:v>
                </c:pt>
                <c:pt idx="2485">
                  <c:v>8.7914530000000012E-3</c:v>
                </c:pt>
                <c:pt idx="2486">
                  <c:v>1.0261630000000001E-2</c:v>
                </c:pt>
                <c:pt idx="2487">
                  <c:v>1.335215E-2</c:v>
                </c:pt>
                <c:pt idx="2488">
                  <c:v>1.407799E-2</c:v>
                </c:pt>
                <c:pt idx="2489">
                  <c:v>2.147489E-2</c:v>
                </c:pt>
                <c:pt idx="2490">
                  <c:v>2.2973560000000001E-2</c:v>
                </c:pt>
                <c:pt idx="2491">
                  <c:v>2.8604130000000002E-2</c:v>
                </c:pt>
                <c:pt idx="2492">
                  <c:v>2.759267E-2</c:v>
                </c:pt>
                <c:pt idx="2493">
                  <c:v>2.838883E-2</c:v>
                </c:pt>
                <c:pt idx="2494">
                  <c:v>3.5115540000000001E-2</c:v>
                </c:pt>
                <c:pt idx="2495">
                  <c:v>1.8167039999999999E-2</c:v>
                </c:pt>
                <c:pt idx="2496">
                  <c:v>2.3486860000000002E-2</c:v>
                </c:pt>
                <c:pt idx="2497">
                  <c:v>1.8078940000000002E-2</c:v>
                </c:pt>
                <c:pt idx="2498">
                  <c:v>1.7078280000000001E-2</c:v>
                </c:pt>
                <c:pt idx="2499">
                  <c:v>1.5881470000000002E-2</c:v>
                </c:pt>
                <c:pt idx="2500">
                  <c:v>1.557859E-2</c:v>
                </c:pt>
                <c:pt idx="2501">
                  <c:v>1.377741E-2</c:v>
                </c:pt>
                <c:pt idx="2502">
                  <c:v>1.3106999999999999E-2</c:v>
                </c:pt>
                <c:pt idx="2503">
                  <c:v>1.132997E-2</c:v>
                </c:pt>
                <c:pt idx="2504">
                  <c:v>1.071426E-2</c:v>
                </c:pt>
                <c:pt idx="2505">
                  <c:v>8.954127000000001E-3</c:v>
                </c:pt>
                <c:pt idx="2506">
                  <c:v>8.8791420000000013E-3</c:v>
                </c:pt>
                <c:pt idx="2507">
                  <c:v>6.0905380000000004E-3</c:v>
                </c:pt>
                <c:pt idx="2508">
                  <c:v>5.8808690000000004E-3</c:v>
                </c:pt>
                <c:pt idx="2509">
                  <c:v>4.7349410000000003E-3</c:v>
                </c:pt>
                <c:pt idx="2510">
                  <c:v>4.1969520000000003E-3</c:v>
                </c:pt>
                <c:pt idx="2511">
                  <c:v>4.1826459999999999E-3</c:v>
                </c:pt>
                <c:pt idx="2512">
                  <c:v>3.9926040000000003E-3</c:v>
                </c:pt>
                <c:pt idx="2513">
                  <c:v>4.0845780000000002E-3</c:v>
                </c:pt>
                <c:pt idx="2514">
                  <c:v>3.9004150000000004E-3</c:v>
                </c:pt>
                <c:pt idx="2515">
                  <c:v>3.8814270000000002E-3</c:v>
                </c:pt>
                <c:pt idx="2516">
                  <c:v>1.6332710000000002E-3</c:v>
                </c:pt>
                <c:pt idx="2517">
                  <c:v>2.9746710000000003E-3</c:v>
                </c:pt>
                <c:pt idx="2518">
                  <c:v>2.5452170000000002E-3</c:v>
                </c:pt>
                <c:pt idx="2519">
                  <c:v>2.1840760000000001E-3</c:v>
                </c:pt>
                <c:pt idx="2520">
                  <c:v>2.0657679999999999E-3</c:v>
                </c:pt>
                <c:pt idx="2521">
                  <c:v>2.135091E-3</c:v>
                </c:pt>
                <c:pt idx="2522">
                  <c:v>2.150065E-3</c:v>
                </c:pt>
                <c:pt idx="2523">
                  <c:v>2.375907E-3</c:v>
                </c:pt>
                <c:pt idx="2524">
                  <c:v>2.4944900000000002E-3</c:v>
                </c:pt>
                <c:pt idx="2525">
                  <c:v>2.7067110000000001E-3</c:v>
                </c:pt>
                <c:pt idx="2526">
                  <c:v>2.6199640000000002E-3</c:v>
                </c:pt>
                <c:pt idx="2527">
                  <c:v>3.06727E-3</c:v>
                </c:pt>
                <c:pt idx="2528">
                  <c:v>3.007193E-3</c:v>
                </c:pt>
                <c:pt idx="2529">
                  <c:v>3.5780960000000002E-3</c:v>
                </c:pt>
                <c:pt idx="2530">
                  <c:v>3.9866710000000007E-3</c:v>
                </c:pt>
                <c:pt idx="2531">
                  <c:v>4.451315E-3</c:v>
                </c:pt>
                <c:pt idx="2532">
                  <c:v>4.7368920000000004E-3</c:v>
                </c:pt>
                <c:pt idx="2533">
                  <c:v>5.333918E-3</c:v>
                </c:pt>
                <c:pt idx="2534">
                  <c:v>5.9397830000000006E-3</c:v>
                </c:pt>
                <c:pt idx="2535">
                  <c:v>6.7924270000000002E-3</c:v>
                </c:pt>
                <c:pt idx="2536">
                  <c:v>8.835908E-3</c:v>
                </c:pt>
                <c:pt idx="2537">
                  <c:v>1.056088E-2</c:v>
                </c:pt>
                <c:pt idx="2538">
                  <c:v>1.244485E-2</c:v>
                </c:pt>
                <c:pt idx="2539">
                  <c:v>1.4575970000000001E-2</c:v>
                </c:pt>
                <c:pt idx="2540">
                  <c:v>1.9316340000000001E-2</c:v>
                </c:pt>
                <c:pt idx="2541">
                  <c:v>2.1398050000000002E-2</c:v>
                </c:pt>
                <c:pt idx="2542">
                  <c:v>3.1258970000000004E-2</c:v>
                </c:pt>
                <c:pt idx="2543">
                  <c:v>3.2122169999999999E-2</c:v>
                </c:pt>
                <c:pt idx="2544">
                  <c:v>4.4052420000000002E-2</c:v>
                </c:pt>
                <c:pt idx="2545">
                  <c:v>4.2235490000000001E-2</c:v>
                </c:pt>
                <c:pt idx="2546">
                  <c:v>5.5610550000000002E-2</c:v>
                </c:pt>
                <c:pt idx="2547">
                  <c:v>3.2812599999999997E-2</c:v>
                </c:pt>
                <c:pt idx="2548">
                  <c:v>5.0242920000000003E-2</c:v>
                </c:pt>
                <c:pt idx="2549">
                  <c:v>2.989545E-2</c:v>
                </c:pt>
                <c:pt idx="2550">
                  <c:v>3.3453610000000002E-2</c:v>
                </c:pt>
                <c:pt idx="2551">
                  <c:v>2.343081E-2</c:v>
                </c:pt>
                <c:pt idx="2552">
                  <c:v>2.7147939999999999E-2</c:v>
                </c:pt>
                <c:pt idx="2553">
                  <c:v>1.519744E-2</c:v>
                </c:pt>
                <c:pt idx="2554">
                  <c:v>2.0244769999999999E-2</c:v>
                </c:pt>
                <c:pt idx="2555">
                  <c:v>1.5012899999999999E-2</c:v>
                </c:pt>
                <c:pt idx="2556">
                  <c:v>1.420921E-2</c:v>
                </c:pt>
                <c:pt idx="2557">
                  <c:v>8.5145030000000014E-3</c:v>
                </c:pt>
                <c:pt idx="2558">
                  <c:v>7.6819930000000007E-3</c:v>
                </c:pt>
                <c:pt idx="2559">
                  <c:v>7.1859870000000005E-3</c:v>
                </c:pt>
                <c:pt idx="2560">
                  <c:v>5.6971880000000006E-3</c:v>
                </c:pt>
                <c:pt idx="2561">
                  <c:v>6.0303410000000007E-3</c:v>
                </c:pt>
                <c:pt idx="2562">
                  <c:v>5.2929780000000003E-3</c:v>
                </c:pt>
                <c:pt idx="2563">
                  <c:v>5.80825E-3</c:v>
                </c:pt>
                <c:pt idx="2564">
                  <c:v>5.2824430000000004E-3</c:v>
                </c:pt>
                <c:pt idx="2565">
                  <c:v>5.303772E-3</c:v>
                </c:pt>
                <c:pt idx="2566">
                  <c:v>4.5700860000000001E-3</c:v>
                </c:pt>
                <c:pt idx="2567">
                  <c:v>4.3151860000000004E-3</c:v>
                </c:pt>
                <c:pt idx="2568">
                  <c:v>3.5005420000000002E-3</c:v>
                </c:pt>
                <c:pt idx="2569">
                  <c:v>2.88201E-3</c:v>
                </c:pt>
                <c:pt idx="2570">
                  <c:v>2.3702880000000003E-3</c:v>
                </c:pt>
                <c:pt idx="2571">
                  <c:v>2.2737080000000002E-3</c:v>
                </c:pt>
                <c:pt idx="2572">
                  <c:v>2.227415E-3</c:v>
                </c:pt>
                <c:pt idx="2573">
                  <c:v>2.1410030000000003E-3</c:v>
                </c:pt>
                <c:pt idx="2574">
                  <c:v>2.144422E-3</c:v>
                </c:pt>
                <c:pt idx="2575">
                  <c:v>2.2874869999999999E-3</c:v>
                </c:pt>
                <c:pt idx="2576">
                  <c:v>2.3678710000000001E-3</c:v>
                </c:pt>
                <c:pt idx="2577">
                  <c:v>2.5028430000000003E-3</c:v>
                </c:pt>
                <c:pt idx="2578">
                  <c:v>2.5826440000000003E-3</c:v>
                </c:pt>
                <c:pt idx="2579">
                  <c:v>2.7499810000000003E-3</c:v>
                </c:pt>
                <c:pt idx="2580">
                  <c:v>3.0619810000000001E-3</c:v>
                </c:pt>
                <c:pt idx="2581">
                  <c:v>3.387784E-3</c:v>
                </c:pt>
                <c:pt idx="2582">
                  <c:v>3.6036560000000002E-3</c:v>
                </c:pt>
                <c:pt idx="2583">
                  <c:v>3.9626829999999998E-3</c:v>
                </c:pt>
                <c:pt idx="2584">
                  <c:v>4.2738540000000005E-3</c:v>
                </c:pt>
                <c:pt idx="2585">
                  <c:v>4.6372510000000002E-3</c:v>
                </c:pt>
                <c:pt idx="2586">
                  <c:v>5.5920910000000004E-3</c:v>
                </c:pt>
                <c:pt idx="2587">
                  <c:v>6.4268980000000003E-3</c:v>
                </c:pt>
                <c:pt idx="2588">
                  <c:v>8.1438459999999997E-3</c:v>
                </c:pt>
                <c:pt idx="2589">
                  <c:v>8.8483350000000006E-3</c:v>
                </c:pt>
                <c:pt idx="2590">
                  <c:v>1.1304450000000001E-2</c:v>
                </c:pt>
                <c:pt idx="2591">
                  <c:v>1.156634E-2</c:v>
                </c:pt>
                <c:pt idx="2592">
                  <c:v>1.8191180000000001E-2</c:v>
                </c:pt>
                <c:pt idx="2593">
                  <c:v>1.888606E-2</c:v>
                </c:pt>
                <c:pt idx="2594">
                  <c:v>2.5705140000000001E-2</c:v>
                </c:pt>
                <c:pt idx="2595">
                  <c:v>2.3079539999999999E-2</c:v>
                </c:pt>
                <c:pt idx="2596">
                  <c:v>3.1249590000000001E-2</c:v>
                </c:pt>
                <c:pt idx="2597">
                  <c:v>3.088525E-2</c:v>
                </c:pt>
                <c:pt idx="2598">
                  <c:v>2.5425079999999999E-2</c:v>
                </c:pt>
                <c:pt idx="2599">
                  <c:v>2.1092670000000001E-2</c:v>
                </c:pt>
                <c:pt idx="2600">
                  <c:v>1.9577340000000002E-2</c:v>
                </c:pt>
                <c:pt idx="2601">
                  <c:v>1.7037159999999999E-2</c:v>
                </c:pt>
                <c:pt idx="2602">
                  <c:v>1.6384659999999999E-2</c:v>
                </c:pt>
                <c:pt idx="2603">
                  <c:v>1.3466840000000001E-2</c:v>
                </c:pt>
                <c:pt idx="2604">
                  <c:v>1.1199280000000001E-2</c:v>
                </c:pt>
                <c:pt idx="2605">
                  <c:v>1.214296E-2</c:v>
                </c:pt>
                <c:pt idx="2606">
                  <c:v>1.086726E-2</c:v>
                </c:pt>
                <c:pt idx="2607">
                  <c:v>1.0830670000000001E-2</c:v>
                </c:pt>
                <c:pt idx="2608">
                  <c:v>7.7223110000000008E-3</c:v>
                </c:pt>
                <c:pt idx="2609">
                  <c:v>6.3474590000000006E-3</c:v>
                </c:pt>
                <c:pt idx="2610">
                  <c:v>4.6432690000000002E-3</c:v>
                </c:pt>
                <c:pt idx="2611">
                  <c:v>4.5480340000000003E-3</c:v>
                </c:pt>
                <c:pt idx="2612">
                  <c:v>4.1398570000000003E-3</c:v>
                </c:pt>
                <c:pt idx="2613">
                  <c:v>4.0883610000000004E-3</c:v>
                </c:pt>
                <c:pt idx="2614">
                  <c:v>3.7829860000000003E-3</c:v>
                </c:pt>
                <c:pt idx="2615">
                  <c:v>3.8339330000000003E-3</c:v>
                </c:pt>
                <c:pt idx="2616">
                  <c:v>3.2728460000000003E-3</c:v>
                </c:pt>
                <c:pt idx="2617">
                  <c:v>3.3070370000000001E-3</c:v>
                </c:pt>
                <c:pt idx="2618">
                  <c:v>2.7931760000000001E-3</c:v>
                </c:pt>
                <c:pt idx="2619">
                  <c:v>2.738842E-3</c:v>
                </c:pt>
                <c:pt idx="2620">
                  <c:v>2.1549480000000003E-3</c:v>
                </c:pt>
                <c:pt idx="2621">
                  <c:v>2.0543890000000002E-3</c:v>
                </c:pt>
                <c:pt idx="2622">
                  <c:v>1.9794140000000001E-3</c:v>
                </c:pt>
                <c:pt idx="2623">
                  <c:v>2.0683419999999999E-3</c:v>
                </c:pt>
                <c:pt idx="2624">
                  <c:v>2.173141E-3</c:v>
                </c:pt>
                <c:pt idx="2625">
                  <c:v>2.2997130000000001E-3</c:v>
                </c:pt>
                <c:pt idx="2626">
                  <c:v>2.4882470000000003E-3</c:v>
                </c:pt>
                <c:pt idx="2627">
                  <c:v>2.6383440000000004E-3</c:v>
                </c:pt>
                <c:pt idx="2628">
                  <c:v>2.769128E-3</c:v>
                </c:pt>
                <c:pt idx="2629">
                  <c:v>2.9380040000000001E-3</c:v>
                </c:pt>
                <c:pt idx="2630">
                  <c:v>3.188265E-3</c:v>
                </c:pt>
                <c:pt idx="2631">
                  <c:v>3.3922430000000001E-3</c:v>
                </c:pt>
                <c:pt idx="2632">
                  <c:v>4.0217250000000003E-3</c:v>
                </c:pt>
                <c:pt idx="2633">
                  <c:v>4.2532899999999998E-3</c:v>
                </c:pt>
                <c:pt idx="2634">
                  <c:v>4.7534600000000002E-3</c:v>
                </c:pt>
                <c:pt idx="2635">
                  <c:v>4.9033270000000007E-3</c:v>
                </c:pt>
                <c:pt idx="2636">
                  <c:v>6.0469550000000006E-3</c:v>
                </c:pt>
                <c:pt idx="2637">
                  <c:v>7.1957100000000001E-3</c:v>
                </c:pt>
                <c:pt idx="2638">
                  <c:v>9.1697400000000009E-3</c:v>
                </c:pt>
                <c:pt idx="2639">
                  <c:v>1.045605E-2</c:v>
                </c:pt>
                <c:pt idx="2640">
                  <c:v>1.4364110000000001E-2</c:v>
                </c:pt>
                <c:pt idx="2641">
                  <c:v>1.5780249999999999E-2</c:v>
                </c:pt>
                <c:pt idx="2642">
                  <c:v>2.3427650000000001E-2</c:v>
                </c:pt>
                <c:pt idx="2643">
                  <c:v>2.509043E-2</c:v>
                </c:pt>
                <c:pt idx="2644">
                  <c:v>3.0551699999999998E-2</c:v>
                </c:pt>
                <c:pt idx="2645">
                  <c:v>3.3075279999999999E-2</c:v>
                </c:pt>
                <c:pt idx="2646">
                  <c:v>3.6682960000000001E-2</c:v>
                </c:pt>
                <c:pt idx="2647">
                  <c:v>3.4005380000000002E-2</c:v>
                </c:pt>
                <c:pt idx="2648">
                  <c:v>4.1696049999999998E-2</c:v>
                </c:pt>
                <c:pt idx="2649">
                  <c:v>3.544547E-2</c:v>
                </c:pt>
                <c:pt idx="2650">
                  <c:v>3.0473010000000002E-2</c:v>
                </c:pt>
                <c:pt idx="2651">
                  <c:v>1.704162E-2</c:v>
                </c:pt>
                <c:pt idx="2652">
                  <c:v>1.922567E-2</c:v>
                </c:pt>
                <c:pt idx="2653">
                  <c:v>1.8340640000000002E-2</c:v>
                </c:pt>
                <c:pt idx="2654">
                  <c:v>1.4468460000000001E-2</c:v>
                </c:pt>
                <c:pt idx="2655">
                  <c:v>1.6917439999999999E-2</c:v>
                </c:pt>
                <c:pt idx="2656">
                  <c:v>1.460525E-2</c:v>
                </c:pt>
                <c:pt idx="2657">
                  <c:v>1.4870120000000001E-2</c:v>
                </c:pt>
                <c:pt idx="2658">
                  <c:v>1.096812E-2</c:v>
                </c:pt>
                <c:pt idx="2659">
                  <c:v>9.783847E-3</c:v>
                </c:pt>
                <c:pt idx="2660">
                  <c:v>6.5424420000000007E-3</c:v>
                </c:pt>
                <c:pt idx="2661">
                  <c:v>6.2249799999999997E-3</c:v>
                </c:pt>
                <c:pt idx="2662">
                  <c:v>5.6492630000000007E-3</c:v>
                </c:pt>
                <c:pt idx="2663">
                  <c:v>5.7160870000000008E-3</c:v>
                </c:pt>
                <c:pt idx="2664">
                  <c:v>5.6151980000000001E-3</c:v>
                </c:pt>
                <c:pt idx="2665">
                  <c:v>5.8860830000000003E-3</c:v>
                </c:pt>
                <c:pt idx="2666">
                  <c:v>5.86565E-3</c:v>
                </c:pt>
                <c:pt idx="2667">
                  <c:v>5.1801520000000004E-3</c:v>
                </c:pt>
                <c:pt idx="2668">
                  <c:v>5.0974550000000007E-3</c:v>
                </c:pt>
                <c:pt idx="2669">
                  <c:v>3.7576320000000003E-3</c:v>
                </c:pt>
                <c:pt idx="2670">
                  <c:v>3.1276810000000002E-3</c:v>
                </c:pt>
                <c:pt idx="2671">
                  <c:v>2.370091E-3</c:v>
                </c:pt>
                <c:pt idx="2672">
                  <c:v>2.212852E-3</c:v>
                </c:pt>
                <c:pt idx="2673">
                  <c:v>2.1249010000000002E-3</c:v>
                </c:pt>
                <c:pt idx="2674">
                  <c:v>2.0414040000000001E-3</c:v>
                </c:pt>
                <c:pt idx="2675">
                  <c:v>2.1595720000000002E-3</c:v>
                </c:pt>
                <c:pt idx="2676">
                  <c:v>2.2827870000000001E-3</c:v>
                </c:pt>
                <c:pt idx="2677">
                  <c:v>2.442666E-3</c:v>
                </c:pt>
                <c:pt idx="2678">
                  <c:v>2.6028840000000002E-3</c:v>
                </c:pt>
                <c:pt idx="2679">
                  <c:v>2.7507530000000003E-3</c:v>
                </c:pt>
                <c:pt idx="2680">
                  <c:v>2.9572220000000002E-3</c:v>
                </c:pt>
                <c:pt idx="2681">
                  <c:v>3.14087E-3</c:v>
                </c:pt>
                <c:pt idx="2682">
                  <c:v>3.1846770000000003E-3</c:v>
                </c:pt>
                <c:pt idx="2683">
                  <c:v>3.8075170000000003E-3</c:v>
                </c:pt>
                <c:pt idx="2684">
                  <c:v>4.5184180000000006E-3</c:v>
                </c:pt>
                <c:pt idx="2685">
                  <c:v>4.7201159999999999E-3</c:v>
                </c:pt>
                <c:pt idx="2686">
                  <c:v>5.4750510000000007E-3</c:v>
                </c:pt>
                <c:pt idx="2687">
                  <c:v>6.4819670000000008E-3</c:v>
                </c:pt>
                <c:pt idx="2688">
                  <c:v>1.057776E-2</c:v>
                </c:pt>
                <c:pt idx="2689">
                  <c:v>1.140184E-2</c:v>
                </c:pt>
                <c:pt idx="2690">
                  <c:v>2.331532E-2</c:v>
                </c:pt>
                <c:pt idx="2691">
                  <c:v>1.549733E-2</c:v>
                </c:pt>
                <c:pt idx="2692">
                  <c:v>5.2786680000000002E-2</c:v>
                </c:pt>
                <c:pt idx="2693">
                  <c:v>0.1486933</c:v>
                </c:pt>
                <c:pt idx="2694">
                  <c:v>7.0969810000000008E-2</c:v>
                </c:pt>
                <c:pt idx="2695">
                  <c:v>4.5318120000000004</c:v>
                </c:pt>
                <c:pt idx="2696">
                  <c:v>4.9679760000000003E-2</c:v>
                </c:pt>
                <c:pt idx="2697">
                  <c:v>0.34139029999999998</c:v>
                </c:pt>
                <c:pt idx="2698">
                  <c:v>0.15522739999999999</c:v>
                </c:pt>
                <c:pt idx="2699">
                  <c:v>1.565029</c:v>
                </c:pt>
                <c:pt idx="2700">
                  <c:v>2.401643</c:v>
                </c:pt>
                <c:pt idx="2701">
                  <c:v>0.15170219999999998</c:v>
                </c:pt>
                <c:pt idx="2702">
                  <c:v>0.19275409999999998</c:v>
                </c:pt>
                <c:pt idx="2703">
                  <c:v>2.6861399999999997E-2</c:v>
                </c:pt>
                <c:pt idx="2704">
                  <c:v>0.2197877</c:v>
                </c:pt>
                <c:pt idx="2705">
                  <c:v>0.76583099999999993</c:v>
                </c:pt>
                <c:pt idx="2706">
                  <c:v>0.39080309999999996</c:v>
                </c:pt>
                <c:pt idx="2707">
                  <c:v>0.15396599999999999</c:v>
                </c:pt>
                <c:pt idx="2708">
                  <c:v>1.023873</c:v>
                </c:pt>
                <c:pt idx="2709">
                  <c:v>1.0778730000000001</c:v>
                </c:pt>
                <c:pt idx="2710">
                  <c:v>0.37886959999999997</c:v>
                </c:pt>
                <c:pt idx="2711">
                  <c:v>0.12506509999999998</c:v>
                </c:pt>
                <c:pt idx="2712">
                  <c:v>9.3774469999999999E-2</c:v>
                </c:pt>
                <c:pt idx="2713">
                  <c:v>0.18128629999999998</c:v>
                </c:pt>
                <c:pt idx="2714">
                  <c:v>9.4300679999999998E-2</c:v>
                </c:pt>
                <c:pt idx="2715">
                  <c:v>0.44560839999999996</c:v>
                </c:pt>
                <c:pt idx="2716">
                  <c:v>0.16755729999999999</c:v>
                </c:pt>
                <c:pt idx="2717">
                  <c:v>6.7528729999999995E-2</c:v>
                </c:pt>
                <c:pt idx="2718">
                  <c:v>4.4119610000000004E-2</c:v>
                </c:pt>
                <c:pt idx="2719">
                  <c:v>3.5403290000000004E-2</c:v>
                </c:pt>
                <c:pt idx="2720">
                  <c:v>3.5672559999999999E-2</c:v>
                </c:pt>
                <c:pt idx="2721">
                  <c:v>3.5717829999999999E-2</c:v>
                </c:pt>
                <c:pt idx="2722">
                  <c:v>3.7342029999999998E-2</c:v>
                </c:pt>
                <c:pt idx="2723">
                  <c:v>4.9817569999999999E-2</c:v>
                </c:pt>
                <c:pt idx="2724">
                  <c:v>5.4639150000000004E-2</c:v>
                </c:pt>
                <c:pt idx="2725">
                  <c:v>4.2180750000000003E-2</c:v>
                </c:pt>
                <c:pt idx="2726">
                  <c:v>2.6817790000000001E-2</c:v>
                </c:pt>
                <c:pt idx="2727">
                  <c:v>2.9478110000000002E-2</c:v>
                </c:pt>
                <c:pt idx="2728">
                  <c:v>0.2137472</c:v>
                </c:pt>
                <c:pt idx="2729">
                  <c:v>6.7111110000000002E-2</c:v>
                </c:pt>
                <c:pt idx="2730">
                  <c:v>8.7829900000000002E-2</c:v>
                </c:pt>
                <c:pt idx="2731">
                  <c:v>0.10134509999999999</c:v>
                </c:pt>
                <c:pt idx="2732">
                  <c:v>0.2571542</c:v>
                </c:pt>
                <c:pt idx="2733">
                  <c:v>0.50818289999999999</c:v>
                </c:pt>
                <c:pt idx="2734">
                  <c:v>0.27957409999999999</c:v>
                </c:pt>
                <c:pt idx="2735">
                  <c:v>0.55916690000000002</c:v>
                </c:pt>
                <c:pt idx="2736">
                  <c:v>0.57142939999999998</c:v>
                </c:pt>
                <c:pt idx="2737">
                  <c:v>0.30982729999999997</c:v>
                </c:pt>
                <c:pt idx="2738">
                  <c:v>0.12732679999999999</c:v>
                </c:pt>
                <c:pt idx="2739">
                  <c:v>0.1341629</c:v>
                </c:pt>
                <c:pt idx="2740">
                  <c:v>0.10212979999999999</c:v>
                </c:pt>
                <c:pt idx="2741">
                  <c:v>0.10185029999999999</c:v>
                </c:pt>
                <c:pt idx="2742">
                  <c:v>8.8373729999999998E-2</c:v>
                </c:pt>
                <c:pt idx="2743">
                  <c:v>9.401139E-2</c:v>
                </c:pt>
                <c:pt idx="2744">
                  <c:v>7.2855810000000007E-2</c:v>
                </c:pt>
                <c:pt idx="2745">
                  <c:v>8.2922650000000001E-2</c:v>
                </c:pt>
                <c:pt idx="2746">
                  <c:v>6.9655389999999998E-2</c:v>
                </c:pt>
                <c:pt idx="2747">
                  <c:v>8.4427849999999999E-2</c:v>
                </c:pt>
                <c:pt idx="2748">
                  <c:v>8.5006490000000004E-2</c:v>
                </c:pt>
                <c:pt idx="2749">
                  <c:v>8.9015529999999995E-2</c:v>
                </c:pt>
                <c:pt idx="2750">
                  <c:v>8.6603399999999997E-2</c:v>
                </c:pt>
                <c:pt idx="2751">
                  <c:v>6.2828729999999999E-2</c:v>
                </c:pt>
                <c:pt idx="2752">
                  <c:v>8.3776119999999996E-2</c:v>
                </c:pt>
                <c:pt idx="2753">
                  <c:v>0.1087379</c:v>
                </c:pt>
                <c:pt idx="2754">
                  <c:v>9.8564819999999997E-2</c:v>
                </c:pt>
                <c:pt idx="2755">
                  <c:v>1.5603419999999999</c:v>
                </c:pt>
                <c:pt idx="2756">
                  <c:v>0.19462599999999999</c:v>
                </c:pt>
                <c:pt idx="2757">
                  <c:v>0.15683949999999999</c:v>
                </c:pt>
                <c:pt idx="2758">
                  <c:v>0.99837329999999991</c:v>
                </c:pt>
                <c:pt idx="2759">
                  <c:v>2.4995820000000002E-2</c:v>
                </c:pt>
                <c:pt idx="2760">
                  <c:v>3.9695040000000001E-2</c:v>
                </c:pt>
                <c:pt idx="2761">
                  <c:v>3.7295229999999999E-2</c:v>
                </c:pt>
                <c:pt idx="2762">
                  <c:v>3.575217E-2</c:v>
                </c:pt>
                <c:pt idx="2763">
                  <c:v>3.19095E-2</c:v>
                </c:pt>
                <c:pt idx="2764">
                  <c:v>2.6591699999999999E-2</c:v>
                </c:pt>
                <c:pt idx="2765">
                  <c:v>1.9077239999999999E-2</c:v>
                </c:pt>
                <c:pt idx="2766">
                  <c:v>1.8308689999999999E-2</c:v>
                </c:pt>
                <c:pt idx="2767">
                  <c:v>1.217826E-2</c:v>
                </c:pt>
                <c:pt idx="2768">
                  <c:v>1.016829E-2</c:v>
                </c:pt>
                <c:pt idx="2769">
                  <c:v>8.9481840000000014E-3</c:v>
                </c:pt>
                <c:pt idx="2770">
                  <c:v>7.2722090000000008E-3</c:v>
                </c:pt>
                <c:pt idx="2771">
                  <c:v>7.2575020000000007E-3</c:v>
                </c:pt>
                <c:pt idx="2772">
                  <c:v>5.7592860000000006E-3</c:v>
                </c:pt>
                <c:pt idx="2773">
                  <c:v>4.9189230000000004E-3</c:v>
                </c:pt>
                <c:pt idx="2774">
                  <c:v>4.9196489999999999E-3</c:v>
                </c:pt>
                <c:pt idx="2775">
                  <c:v>5.4184850000000007E-3</c:v>
                </c:pt>
                <c:pt idx="2776">
                  <c:v>5.7176970000000008E-3</c:v>
                </c:pt>
                <c:pt idx="2777">
                  <c:v>6.0508750000000007E-3</c:v>
                </c:pt>
                <c:pt idx="2778">
                  <c:v>6.6988020000000002E-3</c:v>
                </c:pt>
                <c:pt idx="2779">
                  <c:v>8.3918090000000001E-3</c:v>
                </c:pt>
                <c:pt idx="2780">
                  <c:v>1.078378E-2</c:v>
                </c:pt>
                <c:pt idx="2781">
                  <c:v>1.1210040000000001E-2</c:v>
                </c:pt>
                <c:pt idx="2782">
                  <c:v>8.9090920000000004E-3</c:v>
                </c:pt>
                <c:pt idx="2783">
                  <c:v>1.0793299999999999E-2</c:v>
                </c:pt>
                <c:pt idx="2784">
                  <c:v>1.1807130000000001E-2</c:v>
                </c:pt>
                <c:pt idx="2785">
                  <c:v>1.455475E-2</c:v>
                </c:pt>
                <c:pt idx="2786">
                  <c:v>2.0297289999999999E-2</c:v>
                </c:pt>
                <c:pt idx="2787">
                  <c:v>2.4925780000000002E-2</c:v>
                </c:pt>
                <c:pt idx="2788">
                  <c:v>3.6772350000000002E-2</c:v>
                </c:pt>
                <c:pt idx="2789">
                  <c:v>2.5744550000000001E-2</c:v>
                </c:pt>
                <c:pt idx="2790">
                  <c:v>5.2327899999999997E-2</c:v>
                </c:pt>
                <c:pt idx="2791">
                  <c:v>6.1107559999999998E-2</c:v>
                </c:pt>
                <c:pt idx="2792">
                  <c:v>0.16056099999999998</c:v>
                </c:pt>
                <c:pt idx="2793">
                  <c:v>0.13510220000000001</c:v>
                </c:pt>
                <c:pt idx="2794">
                  <c:v>0.1292056</c:v>
                </c:pt>
                <c:pt idx="2795">
                  <c:v>9.3521960000000001E-2</c:v>
                </c:pt>
                <c:pt idx="2796">
                  <c:v>0.1153463</c:v>
                </c:pt>
                <c:pt idx="2797">
                  <c:v>5.6262350000000003E-2</c:v>
                </c:pt>
                <c:pt idx="2798">
                  <c:v>5.1489770000000004E-2</c:v>
                </c:pt>
                <c:pt idx="2799">
                  <c:v>6.3259869999999996E-2</c:v>
                </c:pt>
                <c:pt idx="2800">
                  <c:v>4.2717110000000003E-2</c:v>
                </c:pt>
                <c:pt idx="2801">
                  <c:v>0.48979409999999995</c:v>
                </c:pt>
                <c:pt idx="2802">
                  <c:v>8.0838010000000002E-2</c:v>
                </c:pt>
                <c:pt idx="2803">
                  <c:v>3.6144340000000004E-2</c:v>
                </c:pt>
                <c:pt idx="2804">
                  <c:v>1.814232E-2</c:v>
                </c:pt>
                <c:pt idx="2805">
                  <c:v>2.717487E-2</c:v>
                </c:pt>
                <c:pt idx="2806">
                  <c:v>1.663707E-2</c:v>
                </c:pt>
                <c:pt idx="2807">
                  <c:v>1.182769E-2</c:v>
                </c:pt>
                <c:pt idx="2808">
                  <c:v>9.6558390000000011E-3</c:v>
                </c:pt>
                <c:pt idx="2809">
                  <c:v>8.176702000000001E-3</c:v>
                </c:pt>
                <c:pt idx="2810">
                  <c:v>8.3549180000000011E-3</c:v>
                </c:pt>
                <c:pt idx="2811">
                  <c:v>8.4271090000000003E-3</c:v>
                </c:pt>
                <c:pt idx="2812">
                  <c:v>7.8770520000000007E-3</c:v>
                </c:pt>
                <c:pt idx="2813">
                  <c:v>5.3935300000000005E-3</c:v>
                </c:pt>
                <c:pt idx="2814">
                  <c:v>5.9188410000000002E-3</c:v>
                </c:pt>
                <c:pt idx="2815">
                  <c:v>4.8469920000000005E-3</c:v>
                </c:pt>
                <c:pt idx="2816">
                  <c:v>4.8400520000000001E-3</c:v>
                </c:pt>
                <c:pt idx="2817">
                  <c:v>4.4625369999999999E-3</c:v>
                </c:pt>
                <c:pt idx="2818">
                  <c:v>4.3138899999999999E-3</c:v>
                </c:pt>
                <c:pt idx="2819">
                  <c:v>3.5341130000000002E-3</c:v>
                </c:pt>
                <c:pt idx="2820">
                  <c:v>3.5066710000000003E-3</c:v>
                </c:pt>
                <c:pt idx="2821">
                  <c:v>3.7519370000000003E-3</c:v>
                </c:pt>
                <c:pt idx="2822">
                  <c:v>4.089947E-3</c:v>
                </c:pt>
                <c:pt idx="2823">
                  <c:v>4.3467480000000001E-3</c:v>
                </c:pt>
                <c:pt idx="2824">
                  <c:v>4.618095E-3</c:v>
                </c:pt>
                <c:pt idx="2825">
                  <c:v>5.2317910000000004E-3</c:v>
                </c:pt>
                <c:pt idx="2826">
                  <c:v>6.1371870000000005E-3</c:v>
                </c:pt>
                <c:pt idx="2827">
                  <c:v>6.5954390000000007E-3</c:v>
                </c:pt>
                <c:pt idx="2828">
                  <c:v>7.2418410000000006E-3</c:v>
                </c:pt>
                <c:pt idx="2829">
                  <c:v>7.8578989999999998E-3</c:v>
                </c:pt>
                <c:pt idx="2830">
                  <c:v>9.0838040000000009E-3</c:v>
                </c:pt>
                <c:pt idx="2831">
                  <c:v>9.9888240000000003E-3</c:v>
                </c:pt>
                <c:pt idx="2832">
                  <c:v>1.134543E-2</c:v>
                </c:pt>
                <c:pt idx="2833">
                  <c:v>1.2090969999999999E-2</c:v>
                </c:pt>
                <c:pt idx="2834">
                  <c:v>1.277607E-2</c:v>
                </c:pt>
                <c:pt idx="2835">
                  <c:v>1.6938930000000001E-2</c:v>
                </c:pt>
                <c:pt idx="2836">
                  <c:v>2.0894860000000001E-2</c:v>
                </c:pt>
                <c:pt idx="2837">
                  <c:v>2.4314350000000002E-2</c:v>
                </c:pt>
                <c:pt idx="2838">
                  <c:v>2.8621440000000001E-2</c:v>
                </c:pt>
                <c:pt idx="2839">
                  <c:v>3.5061149999999999E-2</c:v>
                </c:pt>
                <c:pt idx="2840">
                  <c:v>5.2934210000000002E-2</c:v>
                </c:pt>
                <c:pt idx="2841">
                  <c:v>8.4455230000000006E-2</c:v>
                </c:pt>
                <c:pt idx="2842">
                  <c:v>0.11650709999999999</c:v>
                </c:pt>
                <c:pt idx="2843">
                  <c:v>0.25849369999999999</c:v>
                </c:pt>
                <c:pt idx="2844">
                  <c:v>0.42489830000000001</c:v>
                </c:pt>
                <c:pt idx="2845">
                  <c:v>0.61203160000000001</c:v>
                </c:pt>
                <c:pt idx="2846">
                  <c:v>0.41691000000000006</c:v>
                </c:pt>
                <c:pt idx="2847">
                  <c:v>7.1791439999999998E-2</c:v>
                </c:pt>
                <c:pt idx="2848">
                  <c:v>5.7759850000000001E-2</c:v>
                </c:pt>
                <c:pt idx="2849">
                  <c:v>6.0683920000000002E-2</c:v>
                </c:pt>
                <c:pt idx="2850">
                  <c:v>3.5870409999999998E-2</c:v>
                </c:pt>
                <c:pt idx="2851">
                  <c:v>4.8919070000000002E-2</c:v>
                </c:pt>
                <c:pt idx="2852">
                  <c:v>4.1609420000000001E-2</c:v>
                </c:pt>
                <c:pt idx="2853">
                  <c:v>2.4222110000000002E-2</c:v>
                </c:pt>
                <c:pt idx="2854">
                  <c:v>3.1290909999999998E-2</c:v>
                </c:pt>
                <c:pt idx="2855">
                  <c:v>3.8341630000000002E-2</c:v>
                </c:pt>
                <c:pt idx="2856">
                  <c:v>3.0728450000000001E-2</c:v>
                </c:pt>
                <c:pt idx="2857">
                  <c:v>2.785777E-2</c:v>
                </c:pt>
                <c:pt idx="2858">
                  <c:v>2.3400250000000001E-2</c:v>
                </c:pt>
                <c:pt idx="2859">
                  <c:v>1.597933E-2</c:v>
                </c:pt>
                <c:pt idx="2860">
                  <c:v>1.550727E-2</c:v>
                </c:pt>
                <c:pt idx="2861">
                  <c:v>1.2681910000000001E-2</c:v>
                </c:pt>
                <c:pt idx="2862">
                  <c:v>1.3523250000000001E-2</c:v>
                </c:pt>
                <c:pt idx="2863">
                  <c:v>1.179118E-2</c:v>
                </c:pt>
                <c:pt idx="2864">
                  <c:v>1.1940910000000001E-2</c:v>
                </c:pt>
                <c:pt idx="2865">
                  <c:v>1.2600720000000001E-2</c:v>
                </c:pt>
                <c:pt idx="2866">
                  <c:v>1.227841E-2</c:v>
                </c:pt>
                <c:pt idx="2867">
                  <c:v>9.9139659999999998E-3</c:v>
                </c:pt>
                <c:pt idx="2868">
                  <c:v>8.6437770000000001E-3</c:v>
                </c:pt>
                <c:pt idx="2869">
                  <c:v>8.3180870000000001E-3</c:v>
                </c:pt>
                <c:pt idx="2870">
                  <c:v>6.1192440000000002E-3</c:v>
                </c:pt>
                <c:pt idx="2871">
                  <c:v>5.0736370000000006E-3</c:v>
                </c:pt>
                <c:pt idx="2872">
                  <c:v>4.6859610000000006E-3</c:v>
                </c:pt>
                <c:pt idx="2873">
                  <c:v>4.0700129999999999E-3</c:v>
                </c:pt>
                <c:pt idx="2874">
                  <c:v>3.3687880000000002E-3</c:v>
                </c:pt>
                <c:pt idx="2875">
                  <c:v>2.9048200000000002E-3</c:v>
                </c:pt>
                <c:pt idx="2876">
                  <c:v>3.049043E-3</c:v>
                </c:pt>
                <c:pt idx="2877">
                  <c:v>3.2281890000000002E-3</c:v>
                </c:pt>
                <c:pt idx="2878">
                  <c:v>3.4809530000000002E-3</c:v>
                </c:pt>
                <c:pt idx="2879">
                  <c:v>3.6515200000000001E-3</c:v>
                </c:pt>
                <c:pt idx="2880">
                  <c:v>3.9410119999999998E-3</c:v>
                </c:pt>
                <c:pt idx="2881">
                  <c:v>4.7691320000000006E-3</c:v>
                </c:pt>
                <c:pt idx="2882">
                  <c:v>4.4814960000000006E-3</c:v>
                </c:pt>
                <c:pt idx="2883">
                  <c:v>4.8256470000000006E-3</c:v>
                </c:pt>
                <c:pt idx="2884">
                  <c:v>5.065763E-3</c:v>
                </c:pt>
                <c:pt idx="2885">
                  <c:v>5.7425530000000001E-3</c:v>
                </c:pt>
                <c:pt idx="2886">
                  <c:v>6.4150810000000004E-3</c:v>
                </c:pt>
                <c:pt idx="2887">
                  <c:v>8.6786160000000001E-3</c:v>
                </c:pt>
                <c:pt idx="2888">
                  <c:v>1.078837E-2</c:v>
                </c:pt>
                <c:pt idx="2889">
                  <c:v>1.314596E-2</c:v>
                </c:pt>
                <c:pt idx="2890">
                  <c:v>1.5382699999999999E-2</c:v>
                </c:pt>
                <c:pt idx="2891">
                  <c:v>1.8019130000000001E-2</c:v>
                </c:pt>
                <c:pt idx="2892">
                  <c:v>2.2891689999999999E-2</c:v>
                </c:pt>
                <c:pt idx="2893">
                  <c:v>2.7946769999999999E-2</c:v>
                </c:pt>
                <c:pt idx="2894">
                  <c:v>3.1092790000000002E-2</c:v>
                </c:pt>
                <c:pt idx="2895">
                  <c:v>5.8535589999999998E-2</c:v>
                </c:pt>
                <c:pt idx="2896">
                  <c:v>9.0155510000000008E-2</c:v>
                </c:pt>
                <c:pt idx="2897">
                  <c:v>5.8839790000000003E-2</c:v>
                </c:pt>
                <c:pt idx="2898">
                  <c:v>9.8555470000000006E-2</c:v>
                </c:pt>
                <c:pt idx="2899">
                  <c:v>7.0157319999999995E-2</c:v>
                </c:pt>
                <c:pt idx="2900">
                  <c:v>7.8145820000000005E-2</c:v>
                </c:pt>
                <c:pt idx="2901">
                  <c:v>3.6153129999999999E-2</c:v>
                </c:pt>
                <c:pt idx="2902">
                  <c:v>5.4953370000000001E-2</c:v>
                </c:pt>
                <c:pt idx="2903">
                  <c:v>3.5559260000000002E-2</c:v>
                </c:pt>
                <c:pt idx="2904">
                  <c:v>4.3138240000000001E-2</c:v>
                </c:pt>
                <c:pt idx="2905">
                  <c:v>3.5064690000000003E-2</c:v>
                </c:pt>
                <c:pt idx="2906">
                  <c:v>3.1908529999999997E-2</c:v>
                </c:pt>
                <c:pt idx="2907">
                  <c:v>2.3237230000000001E-2</c:v>
                </c:pt>
                <c:pt idx="2908">
                  <c:v>2.2742099999999998E-2</c:v>
                </c:pt>
                <c:pt idx="2909">
                  <c:v>2.5927510000000003E-3</c:v>
                </c:pt>
                <c:pt idx="2910">
                  <c:v>1.122663E-2</c:v>
                </c:pt>
                <c:pt idx="2911">
                  <c:v>8.5091960000000001E-3</c:v>
                </c:pt>
                <c:pt idx="2912">
                  <c:v>7.2304800000000001E-3</c:v>
                </c:pt>
                <c:pt idx="2913">
                  <c:v>6.0874600000000003E-3</c:v>
                </c:pt>
                <c:pt idx="2914">
                  <c:v>6.37742E-3</c:v>
                </c:pt>
                <c:pt idx="2915">
                  <c:v>6.3911080000000004E-3</c:v>
                </c:pt>
                <c:pt idx="2916">
                  <c:v>5.985878E-3</c:v>
                </c:pt>
                <c:pt idx="2917">
                  <c:v>5.6733730000000007E-3</c:v>
                </c:pt>
                <c:pt idx="2918">
                  <c:v>4.9312330000000001E-3</c:v>
                </c:pt>
                <c:pt idx="2919">
                  <c:v>3.9307650000000001E-3</c:v>
                </c:pt>
                <c:pt idx="2920">
                  <c:v>3.0856030000000001E-3</c:v>
                </c:pt>
                <c:pt idx="2921">
                  <c:v>2.6812990000000003E-3</c:v>
                </c:pt>
                <c:pt idx="2922">
                  <c:v>2.710928E-3</c:v>
                </c:pt>
                <c:pt idx="2923">
                  <c:v>2.8987730000000003E-3</c:v>
                </c:pt>
                <c:pt idx="2924">
                  <c:v>2.971057E-3</c:v>
                </c:pt>
                <c:pt idx="2925">
                  <c:v>3.2042070000000001E-3</c:v>
                </c:pt>
                <c:pt idx="2926">
                  <c:v>3.3877730000000002E-3</c:v>
                </c:pt>
                <c:pt idx="2927">
                  <c:v>3.2821640000000002E-3</c:v>
                </c:pt>
                <c:pt idx="2928">
                  <c:v>3.430799E-3</c:v>
                </c:pt>
                <c:pt idx="2929">
                  <c:v>3.689552E-3</c:v>
                </c:pt>
                <c:pt idx="2930">
                  <c:v>3.9119419999999998E-3</c:v>
                </c:pt>
                <c:pt idx="2931">
                  <c:v>4.6064920000000002E-3</c:v>
                </c:pt>
                <c:pt idx="2932">
                  <c:v>4.6662750000000001E-3</c:v>
                </c:pt>
                <c:pt idx="2933">
                  <c:v>6.5125150000000008E-3</c:v>
                </c:pt>
                <c:pt idx="2934">
                  <c:v>8.2621880000000002E-3</c:v>
                </c:pt>
                <c:pt idx="2935">
                  <c:v>8.7540080000000006E-3</c:v>
                </c:pt>
                <c:pt idx="2936">
                  <c:v>9.8043570000000014E-3</c:v>
                </c:pt>
                <c:pt idx="2937">
                  <c:v>1.299735E-2</c:v>
                </c:pt>
                <c:pt idx="2938">
                  <c:v>1.6375629999999999E-2</c:v>
                </c:pt>
                <c:pt idx="2939">
                  <c:v>2.535016E-2</c:v>
                </c:pt>
                <c:pt idx="2940">
                  <c:v>2.7073090000000001E-2</c:v>
                </c:pt>
                <c:pt idx="2941">
                  <c:v>3.4425879999999999E-2</c:v>
                </c:pt>
                <c:pt idx="2942">
                  <c:v>4.8362559999999999E-2</c:v>
                </c:pt>
                <c:pt idx="2943">
                  <c:v>7.963315E-2</c:v>
                </c:pt>
                <c:pt idx="2944">
                  <c:v>8.6943060000000003E-2</c:v>
                </c:pt>
                <c:pt idx="2945">
                  <c:v>8.595324E-2</c:v>
                </c:pt>
                <c:pt idx="2946">
                  <c:v>0.132323</c:v>
                </c:pt>
                <c:pt idx="2947">
                  <c:v>7.1251339999999996E-2</c:v>
                </c:pt>
                <c:pt idx="2948">
                  <c:v>0.28847339999999999</c:v>
                </c:pt>
                <c:pt idx="2949">
                  <c:v>7.7552499999999996E-2</c:v>
                </c:pt>
                <c:pt idx="2950">
                  <c:v>7.0011150000000008E-2</c:v>
                </c:pt>
                <c:pt idx="2951">
                  <c:v>3.685956E-2</c:v>
                </c:pt>
                <c:pt idx="2952">
                  <c:v>4.5400530000000001E-2</c:v>
                </c:pt>
                <c:pt idx="2953">
                  <c:v>2.560838E-2</c:v>
                </c:pt>
                <c:pt idx="2954">
                  <c:v>3.0129929999999999E-2</c:v>
                </c:pt>
                <c:pt idx="2955">
                  <c:v>3.0201599999999999E-2</c:v>
                </c:pt>
                <c:pt idx="2956">
                  <c:v>2.2254289999999999E-2</c:v>
                </c:pt>
                <c:pt idx="2957">
                  <c:v>1.241571E-2</c:v>
                </c:pt>
                <c:pt idx="2958">
                  <c:v>1.246336E-2</c:v>
                </c:pt>
                <c:pt idx="2959">
                  <c:v>8.9060340000000002E-3</c:v>
                </c:pt>
                <c:pt idx="2960">
                  <c:v>7.5716390000000007E-3</c:v>
                </c:pt>
                <c:pt idx="2961">
                  <c:v>6.2635500000000005E-3</c:v>
                </c:pt>
                <c:pt idx="2962">
                  <c:v>6.0745390000000003E-3</c:v>
                </c:pt>
                <c:pt idx="2963">
                  <c:v>5.273481E-3</c:v>
                </c:pt>
                <c:pt idx="2964">
                  <c:v>5.8902999999999994E-3</c:v>
                </c:pt>
                <c:pt idx="2965">
                  <c:v>6.1457780000000002E-3</c:v>
                </c:pt>
                <c:pt idx="2966">
                  <c:v>5.1177480000000001E-3</c:v>
                </c:pt>
                <c:pt idx="2967">
                  <c:v>4.9137370000000005E-3</c:v>
                </c:pt>
                <c:pt idx="2968">
                  <c:v>3.9391620000000004E-3</c:v>
                </c:pt>
                <c:pt idx="2969">
                  <c:v>3.1981600000000002E-3</c:v>
                </c:pt>
                <c:pt idx="2970">
                  <c:v>2.6462160000000003E-3</c:v>
                </c:pt>
                <c:pt idx="2971">
                  <c:v>2.586746E-3</c:v>
                </c:pt>
                <c:pt idx="2972">
                  <c:v>2.512252E-3</c:v>
                </c:pt>
                <c:pt idx="2973">
                  <c:v>2.487356E-3</c:v>
                </c:pt>
                <c:pt idx="2974">
                  <c:v>2.5997099999999999E-3</c:v>
                </c:pt>
                <c:pt idx="2975">
                  <c:v>2.7229380000000003E-3</c:v>
                </c:pt>
                <c:pt idx="2976">
                  <c:v>2.8358230000000003E-3</c:v>
                </c:pt>
                <c:pt idx="2977">
                  <c:v>3.0323170000000001E-3</c:v>
                </c:pt>
                <c:pt idx="2978">
                  <c:v>3.1305999999999999E-3</c:v>
                </c:pt>
                <c:pt idx="2979">
                  <c:v>3.4776200000000003E-3</c:v>
                </c:pt>
                <c:pt idx="2980">
                  <c:v>3.8785550000000001E-3</c:v>
                </c:pt>
                <c:pt idx="2981">
                  <c:v>4.2023800000000004E-3</c:v>
                </c:pt>
                <c:pt idx="2982">
                  <c:v>4.3276540000000002E-3</c:v>
                </c:pt>
                <c:pt idx="2983">
                  <c:v>4.9229499999999997E-3</c:v>
                </c:pt>
                <c:pt idx="2984">
                  <c:v>5.833604E-3</c:v>
                </c:pt>
                <c:pt idx="2985">
                  <c:v>6.5209970000000006E-3</c:v>
                </c:pt>
                <c:pt idx="2986">
                  <c:v>7.1888270000000001E-3</c:v>
                </c:pt>
                <c:pt idx="2987">
                  <c:v>8.3672470000000013E-3</c:v>
                </c:pt>
                <c:pt idx="2988">
                  <c:v>8.3465190000000002E-3</c:v>
                </c:pt>
                <c:pt idx="2989">
                  <c:v>1.110708E-2</c:v>
                </c:pt>
                <c:pt idx="2990">
                  <c:v>1.4105299999999999E-2</c:v>
                </c:pt>
                <c:pt idx="2991">
                  <c:v>1.7674970000000002E-2</c:v>
                </c:pt>
                <c:pt idx="2992">
                  <c:v>2.0119099999999997E-2</c:v>
                </c:pt>
                <c:pt idx="2993">
                  <c:v>1.7601390000000001E-2</c:v>
                </c:pt>
                <c:pt idx="2994">
                  <c:v>1.8672499999999998E-2</c:v>
                </c:pt>
                <c:pt idx="2995">
                  <c:v>2.980814E-2</c:v>
                </c:pt>
                <c:pt idx="2996">
                  <c:v>3.0730270000000001E-2</c:v>
                </c:pt>
                <c:pt idx="2997">
                  <c:v>2.581864E-2</c:v>
                </c:pt>
                <c:pt idx="2998">
                  <c:v>3.8379790000000004E-2</c:v>
                </c:pt>
                <c:pt idx="2999">
                  <c:v>2.860099E-2</c:v>
                </c:pt>
                <c:pt idx="3000">
                  <c:v>2.5299620000000002E-2</c:v>
                </c:pt>
                <c:pt idx="3001">
                  <c:v>1.9069550000000001E-2</c:v>
                </c:pt>
                <c:pt idx="3002">
                  <c:v>1.681595E-2</c:v>
                </c:pt>
                <c:pt idx="3003">
                  <c:v>1.3184309999999999E-2</c:v>
                </c:pt>
                <c:pt idx="3004">
                  <c:v>1.6090839999999999E-2</c:v>
                </c:pt>
                <c:pt idx="3005">
                  <c:v>1.065022E-2</c:v>
                </c:pt>
                <c:pt idx="3006">
                  <c:v>1.3569330000000001E-2</c:v>
                </c:pt>
                <c:pt idx="3007">
                  <c:v>9.7951080000000003E-3</c:v>
                </c:pt>
                <c:pt idx="3008">
                  <c:v>9.0610480000000004E-3</c:v>
                </c:pt>
                <c:pt idx="3009">
                  <c:v>6.8100970000000002E-3</c:v>
                </c:pt>
                <c:pt idx="3010">
                  <c:v>6.2618080000000007E-3</c:v>
                </c:pt>
                <c:pt idx="3011">
                  <c:v>5.585937E-3</c:v>
                </c:pt>
                <c:pt idx="3012">
                  <c:v>4.9817870000000005E-3</c:v>
                </c:pt>
                <c:pt idx="3013">
                  <c:v>4.9581270000000005E-3</c:v>
                </c:pt>
                <c:pt idx="3014">
                  <c:v>4.6427480000000004E-3</c:v>
                </c:pt>
                <c:pt idx="3015">
                  <c:v>4.7049120000000003E-3</c:v>
                </c:pt>
                <c:pt idx="3016">
                  <c:v>4.7252700000000002E-3</c:v>
                </c:pt>
                <c:pt idx="3017">
                  <c:v>4.3271289999999999E-3</c:v>
                </c:pt>
                <c:pt idx="3018">
                  <c:v>3.4728300000000001E-3</c:v>
                </c:pt>
                <c:pt idx="3019">
                  <c:v>3.0010570000000001E-3</c:v>
                </c:pt>
                <c:pt idx="3020">
                  <c:v>2.5848080000000001E-3</c:v>
                </c:pt>
                <c:pt idx="3021">
                  <c:v>2.406727E-3</c:v>
                </c:pt>
                <c:pt idx="3022">
                  <c:v>2.3464410000000003E-3</c:v>
                </c:pt>
                <c:pt idx="3023">
                  <c:v>2.6005920000000001E-3</c:v>
                </c:pt>
                <c:pt idx="3024">
                  <c:v>2.6912940000000003E-3</c:v>
                </c:pt>
                <c:pt idx="3025">
                  <c:v>2.957435E-3</c:v>
                </c:pt>
                <c:pt idx="3026">
                  <c:v>2.786434E-3</c:v>
                </c:pt>
                <c:pt idx="3027">
                  <c:v>3.0628460000000001E-3</c:v>
                </c:pt>
                <c:pt idx="3028">
                  <c:v>3.271028E-3</c:v>
                </c:pt>
                <c:pt idx="3029">
                  <c:v>3.8129890000000001E-3</c:v>
                </c:pt>
                <c:pt idx="3030">
                  <c:v>4.0089560000000002E-3</c:v>
                </c:pt>
                <c:pt idx="3031">
                  <c:v>4.3210140000000006E-3</c:v>
                </c:pt>
                <c:pt idx="3032">
                  <c:v>4.7478520000000003E-3</c:v>
                </c:pt>
                <c:pt idx="3033">
                  <c:v>5.2699909999999999E-3</c:v>
                </c:pt>
                <c:pt idx="3034">
                  <c:v>6.2987290000000003E-3</c:v>
                </c:pt>
                <c:pt idx="3035">
                  <c:v>8.0023960000000002E-3</c:v>
                </c:pt>
                <c:pt idx="3036">
                  <c:v>9.1160320000000013E-3</c:v>
                </c:pt>
                <c:pt idx="3037">
                  <c:v>1.141825E-2</c:v>
                </c:pt>
                <c:pt idx="3038">
                  <c:v>1.44189E-2</c:v>
                </c:pt>
                <c:pt idx="3039">
                  <c:v>1.8689270000000001E-2</c:v>
                </c:pt>
                <c:pt idx="3040">
                  <c:v>1.8737070000000002E-2</c:v>
                </c:pt>
                <c:pt idx="3041">
                  <c:v>2.827317E-2</c:v>
                </c:pt>
                <c:pt idx="3042">
                  <c:v>3.8761230000000001E-2</c:v>
                </c:pt>
                <c:pt idx="3043">
                  <c:v>3.956233E-2</c:v>
                </c:pt>
                <c:pt idx="3044">
                  <c:v>5.3480520000000004E-2</c:v>
                </c:pt>
                <c:pt idx="3045">
                  <c:v>4.6110089999999999E-2</c:v>
                </c:pt>
                <c:pt idx="3046">
                  <c:v>7.1584259999999997E-2</c:v>
                </c:pt>
                <c:pt idx="3047">
                  <c:v>3.7874459999999999E-2</c:v>
                </c:pt>
                <c:pt idx="3048">
                  <c:v>3.6872620000000002E-2</c:v>
                </c:pt>
                <c:pt idx="3049">
                  <c:v>2.752773E-2</c:v>
                </c:pt>
                <c:pt idx="3050">
                  <c:v>2.8716970000000001E-2</c:v>
                </c:pt>
                <c:pt idx="3051">
                  <c:v>1.96209E-2</c:v>
                </c:pt>
                <c:pt idx="3052">
                  <c:v>2.0660850000000001E-2</c:v>
                </c:pt>
                <c:pt idx="3053">
                  <c:v>1.3974470000000001E-2</c:v>
                </c:pt>
                <c:pt idx="3054">
                  <c:v>1.7631520000000001E-2</c:v>
                </c:pt>
                <c:pt idx="3055">
                  <c:v>1.169365E-2</c:v>
                </c:pt>
                <c:pt idx="3056">
                  <c:v>1.167735E-2</c:v>
                </c:pt>
                <c:pt idx="3057">
                  <c:v>7.2192040000000008E-3</c:v>
                </c:pt>
                <c:pt idx="3058">
                  <c:v>6.9666010000000002E-3</c:v>
                </c:pt>
                <c:pt idx="3059">
                  <c:v>6.2259140000000008E-3</c:v>
                </c:pt>
                <c:pt idx="3060">
                  <c:v>5.6618330000000007E-3</c:v>
                </c:pt>
                <c:pt idx="3061">
                  <c:v>5.9443500000000002E-3</c:v>
                </c:pt>
                <c:pt idx="3062">
                  <c:v>5.8885920000000007E-3</c:v>
                </c:pt>
                <c:pt idx="3063">
                  <c:v>5.7867360000000007E-3</c:v>
                </c:pt>
                <c:pt idx="3064">
                  <c:v>4.4687099999999999E-3</c:v>
                </c:pt>
                <c:pt idx="3065">
                  <c:v>4.0835290000000007E-3</c:v>
                </c:pt>
                <c:pt idx="3066">
                  <c:v>3.2346940000000002E-3</c:v>
                </c:pt>
                <c:pt idx="3067">
                  <c:v>2.7346030000000004E-3</c:v>
                </c:pt>
                <c:pt idx="3068">
                  <c:v>2.5143550000000002E-3</c:v>
                </c:pt>
                <c:pt idx="3069">
                  <c:v>2.3137019999999999E-3</c:v>
                </c:pt>
                <c:pt idx="3070">
                  <c:v>2.272222E-3</c:v>
                </c:pt>
                <c:pt idx="3071">
                  <c:v>2.35045E-3</c:v>
                </c:pt>
                <c:pt idx="3072">
                  <c:v>2.4710350000000003E-3</c:v>
                </c:pt>
                <c:pt idx="3073">
                  <c:v>2.585927E-3</c:v>
                </c:pt>
                <c:pt idx="3074">
                  <c:v>2.7754870000000001E-3</c:v>
                </c:pt>
                <c:pt idx="3075">
                  <c:v>3.0526230000000004E-3</c:v>
                </c:pt>
                <c:pt idx="3076">
                  <c:v>3.3121910000000004E-3</c:v>
                </c:pt>
                <c:pt idx="3077">
                  <c:v>3.6370270000000001E-3</c:v>
                </c:pt>
                <c:pt idx="3078">
                  <c:v>3.7381440000000001E-3</c:v>
                </c:pt>
                <c:pt idx="3079">
                  <c:v>4.4848990000000005E-3</c:v>
                </c:pt>
                <c:pt idx="3080">
                  <c:v>5.0860549999999999E-3</c:v>
                </c:pt>
                <c:pt idx="3081">
                  <c:v>5.8860830000000003E-3</c:v>
                </c:pt>
                <c:pt idx="3082">
                  <c:v>5.7131860000000003E-3</c:v>
                </c:pt>
                <c:pt idx="3083">
                  <c:v>7.9693260000000005E-3</c:v>
                </c:pt>
                <c:pt idx="3084">
                  <c:v>9.2511260000000001E-3</c:v>
                </c:pt>
                <c:pt idx="3085">
                  <c:v>1.3288990000000001E-2</c:v>
                </c:pt>
                <c:pt idx="3086">
                  <c:v>1.459561E-2</c:v>
                </c:pt>
                <c:pt idx="3087">
                  <c:v>2.0618270000000001E-2</c:v>
                </c:pt>
                <c:pt idx="3088">
                  <c:v>1.5848549999999999E-2</c:v>
                </c:pt>
                <c:pt idx="3089">
                  <c:v>2.973491E-2</c:v>
                </c:pt>
                <c:pt idx="3090">
                  <c:v>3.1874340000000001E-2</c:v>
                </c:pt>
                <c:pt idx="3091">
                  <c:v>3.7117080000000004E-2</c:v>
                </c:pt>
                <c:pt idx="3092">
                  <c:v>4.3074010000000003E-2</c:v>
                </c:pt>
                <c:pt idx="3093">
                  <c:v>3.0845899999999999E-2</c:v>
                </c:pt>
                <c:pt idx="3094">
                  <c:v>2.6164570000000002E-2</c:v>
                </c:pt>
                <c:pt idx="3095">
                  <c:v>2.3520299999999997E-2</c:v>
                </c:pt>
                <c:pt idx="3096">
                  <c:v>2.0562850000000001E-2</c:v>
                </c:pt>
                <c:pt idx="3097">
                  <c:v>1.819627E-2</c:v>
                </c:pt>
                <c:pt idx="3098">
                  <c:v>1.86581E-2</c:v>
                </c:pt>
                <c:pt idx="3099">
                  <c:v>1.466479E-2</c:v>
                </c:pt>
                <c:pt idx="3100">
                  <c:v>1.585628E-2</c:v>
                </c:pt>
                <c:pt idx="3101">
                  <c:v>1.092073E-2</c:v>
                </c:pt>
                <c:pt idx="3102">
                  <c:v>9.232286000000001E-3</c:v>
                </c:pt>
                <c:pt idx="3103">
                  <c:v>5.8395570000000004E-3</c:v>
                </c:pt>
                <c:pt idx="3104">
                  <c:v>5.3801030000000007E-3</c:v>
                </c:pt>
                <c:pt idx="3105">
                  <c:v>4.3825970000000002E-3</c:v>
                </c:pt>
                <c:pt idx="3106">
                  <c:v>4.300318E-3</c:v>
                </c:pt>
                <c:pt idx="3107">
                  <c:v>4.1842889999999999E-3</c:v>
                </c:pt>
                <c:pt idx="3108">
                  <c:v>4.2484290000000006E-3</c:v>
                </c:pt>
                <c:pt idx="3109">
                  <c:v>3.40954E-3</c:v>
                </c:pt>
                <c:pt idx="3110">
                  <c:v>3.3076530000000002E-3</c:v>
                </c:pt>
                <c:pt idx="3111">
                  <c:v>2.693698E-3</c:v>
                </c:pt>
                <c:pt idx="3112">
                  <c:v>2.3368210000000002E-3</c:v>
                </c:pt>
                <c:pt idx="3113">
                  <c:v>2.1340550000000002E-3</c:v>
                </c:pt>
                <c:pt idx="3114">
                  <c:v>2.0946269999999999E-3</c:v>
                </c:pt>
                <c:pt idx="3115">
                  <c:v>2.1979340000000003E-3</c:v>
                </c:pt>
                <c:pt idx="3116">
                  <c:v>2.394588E-3</c:v>
                </c:pt>
                <c:pt idx="3117">
                  <c:v>2.4660380000000003E-3</c:v>
                </c:pt>
                <c:pt idx="3118">
                  <c:v>2.6434060000000001E-3</c:v>
                </c:pt>
                <c:pt idx="3119">
                  <c:v>2.6514110000000002E-3</c:v>
                </c:pt>
                <c:pt idx="3120">
                  <c:v>3.2499340000000003E-3</c:v>
                </c:pt>
                <c:pt idx="3121">
                  <c:v>3.4975150000000001E-3</c:v>
                </c:pt>
                <c:pt idx="3122">
                  <c:v>3.7409080000000003E-3</c:v>
                </c:pt>
                <c:pt idx="3123">
                  <c:v>4.2333560000000006E-3</c:v>
                </c:pt>
                <c:pt idx="3124">
                  <c:v>4.980707E-3</c:v>
                </c:pt>
                <c:pt idx="3125">
                  <c:v>5.9640300000000004E-3</c:v>
                </c:pt>
                <c:pt idx="3126">
                  <c:v>7.4071490000000009E-3</c:v>
                </c:pt>
                <c:pt idx="3127">
                  <c:v>9.0208910000000014E-3</c:v>
                </c:pt>
                <c:pt idx="3128">
                  <c:v>9.6070600000000006E-3</c:v>
                </c:pt>
                <c:pt idx="3129">
                  <c:v>1.4362130000000001E-2</c:v>
                </c:pt>
                <c:pt idx="3130">
                  <c:v>1.7809330000000002E-2</c:v>
                </c:pt>
                <c:pt idx="3131">
                  <c:v>2.8743930000000001E-2</c:v>
                </c:pt>
                <c:pt idx="3132">
                  <c:v>3.2690000000000004E-2</c:v>
                </c:pt>
                <c:pt idx="3133">
                  <c:v>4.6943499999999999E-2</c:v>
                </c:pt>
                <c:pt idx="3134">
                  <c:v>3.5301260000000001E-2</c:v>
                </c:pt>
                <c:pt idx="3135">
                  <c:v>5.4739650000000001E-2</c:v>
                </c:pt>
                <c:pt idx="3136">
                  <c:v>4.3106100000000001E-2</c:v>
                </c:pt>
                <c:pt idx="3137">
                  <c:v>6.6822690000000004E-2</c:v>
                </c:pt>
                <c:pt idx="3138">
                  <c:v>3.3281440000000002E-2</c:v>
                </c:pt>
                <c:pt idx="3139">
                  <c:v>3.5592070000000003E-2</c:v>
                </c:pt>
                <c:pt idx="3140">
                  <c:v>2.2496769999999999E-2</c:v>
                </c:pt>
                <c:pt idx="3141">
                  <c:v>2.3333619999999999E-2</c:v>
                </c:pt>
                <c:pt idx="3142">
                  <c:v>1.605581E-2</c:v>
                </c:pt>
                <c:pt idx="3143">
                  <c:v>1.531969E-2</c:v>
                </c:pt>
                <c:pt idx="3144">
                  <c:v>1.3369499999999999E-2</c:v>
                </c:pt>
                <c:pt idx="3145">
                  <c:v>1.2334370000000001E-2</c:v>
                </c:pt>
                <c:pt idx="3146">
                  <c:v>9.322902000000001E-3</c:v>
                </c:pt>
                <c:pt idx="3147">
                  <c:v>7.5806040000000003E-3</c:v>
                </c:pt>
                <c:pt idx="3148">
                  <c:v>6.5615780000000002E-3</c:v>
                </c:pt>
                <c:pt idx="3149">
                  <c:v>5.034803E-3</c:v>
                </c:pt>
                <c:pt idx="3150">
                  <c:v>4.8078599999999997E-3</c:v>
                </c:pt>
                <c:pt idx="3151">
                  <c:v>4.2275870000000005E-3</c:v>
                </c:pt>
                <c:pt idx="3152">
                  <c:v>4.6541580000000003E-3</c:v>
                </c:pt>
                <c:pt idx="3153">
                  <c:v>4.0012670000000002E-3</c:v>
                </c:pt>
                <c:pt idx="3154">
                  <c:v>4.3790880000000006E-3</c:v>
                </c:pt>
                <c:pt idx="3155">
                  <c:v>3.5874530000000004E-3</c:v>
                </c:pt>
                <c:pt idx="3156">
                  <c:v>3.1116570000000003E-3</c:v>
                </c:pt>
                <c:pt idx="3157">
                  <c:v>2.6539570000000002E-3</c:v>
                </c:pt>
                <c:pt idx="3158">
                  <c:v>2.4201920000000003E-3</c:v>
                </c:pt>
                <c:pt idx="3159">
                  <c:v>2.1785230000000004E-3</c:v>
                </c:pt>
                <c:pt idx="3160">
                  <c:v>2.2056010000000002E-3</c:v>
                </c:pt>
                <c:pt idx="3161">
                  <c:v>2.1556690000000002E-3</c:v>
                </c:pt>
                <c:pt idx="3162">
                  <c:v>2.2704920000000003E-3</c:v>
                </c:pt>
                <c:pt idx="3163">
                  <c:v>2.3455660000000003E-3</c:v>
                </c:pt>
                <c:pt idx="3164">
                  <c:v>2.5539300000000003E-3</c:v>
                </c:pt>
                <c:pt idx="3165">
                  <c:v>2.658157E-3</c:v>
                </c:pt>
                <c:pt idx="3166">
                  <c:v>2.9794410000000002E-3</c:v>
                </c:pt>
                <c:pt idx="3167">
                  <c:v>3.1940170000000004E-3</c:v>
                </c:pt>
                <c:pt idx="3168">
                  <c:v>3.4386240000000004E-3</c:v>
                </c:pt>
                <c:pt idx="3169">
                  <c:v>3.6679520000000004E-3</c:v>
                </c:pt>
                <c:pt idx="3170">
                  <c:v>4.1833410000000001E-3</c:v>
                </c:pt>
                <c:pt idx="3171">
                  <c:v>4.1935460000000003E-3</c:v>
                </c:pt>
                <c:pt idx="3172">
                  <c:v>5.4206130000000003E-3</c:v>
                </c:pt>
                <c:pt idx="3173">
                  <c:v>6.2061130000000001E-3</c:v>
                </c:pt>
                <c:pt idx="3174">
                  <c:v>7.2447760000000005E-3</c:v>
                </c:pt>
                <c:pt idx="3175">
                  <c:v>8.4338880000000005E-3</c:v>
                </c:pt>
                <c:pt idx="3176">
                  <c:v>1.053229E-2</c:v>
                </c:pt>
                <c:pt idx="3177">
                  <c:v>1.350551E-2</c:v>
                </c:pt>
                <c:pt idx="3178">
                  <c:v>1.217583E-2</c:v>
                </c:pt>
                <c:pt idx="3179">
                  <c:v>1.8866540000000001E-2</c:v>
                </c:pt>
                <c:pt idx="3180">
                  <c:v>1.7915469999999999E-2</c:v>
                </c:pt>
                <c:pt idx="3181">
                  <c:v>2.379239E-2</c:v>
                </c:pt>
                <c:pt idx="3182">
                  <c:v>2.3718110000000001E-2</c:v>
                </c:pt>
                <c:pt idx="3183">
                  <c:v>2.802955E-2</c:v>
                </c:pt>
                <c:pt idx="3184">
                  <c:v>1.639939E-2</c:v>
                </c:pt>
                <c:pt idx="3185">
                  <c:v>1.8677530000000001E-2</c:v>
                </c:pt>
                <c:pt idx="3186">
                  <c:v>1.328152E-2</c:v>
                </c:pt>
                <c:pt idx="3187">
                  <c:v>1.5172160000000001E-2</c:v>
                </c:pt>
                <c:pt idx="3188">
                  <c:v>1.1014990000000001E-2</c:v>
                </c:pt>
                <c:pt idx="3189">
                  <c:v>1.2217199999999999E-2</c:v>
                </c:pt>
                <c:pt idx="3190">
                  <c:v>8.5338949999999997E-3</c:v>
                </c:pt>
                <c:pt idx="3191">
                  <c:v>1.031893E-2</c:v>
                </c:pt>
                <c:pt idx="3192">
                  <c:v>8.2260330000000007E-3</c:v>
                </c:pt>
                <c:pt idx="3193">
                  <c:v>6.7026570000000008E-3</c:v>
                </c:pt>
                <c:pt idx="3194">
                  <c:v>5.1711180000000006E-3</c:v>
                </c:pt>
                <c:pt idx="3195">
                  <c:v>4.6109280000000002E-3</c:v>
                </c:pt>
                <c:pt idx="3196">
                  <c:v>3.6632260000000003E-3</c:v>
                </c:pt>
                <c:pt idx="3197">
                  <c:v>3.6280240000000001E-3</c:v>
                </c:pt>
                <c:pt idx="3198">
                  <c:v>3.8893370000000001E-3</c:v>
                </c:pt>
                <c:pt idx="3199">
                  <c:v>3.5371430000000004E-3</c:v>
                </c:pt>
                <c:pt idx="3200">
                  <c:v>3.4799320000000003E-3</c:v>
                </c:pt>
                <c:pt idx="3201">
                  <c:v>3.1044450000000004E-3</c:v>
                </c:pt>
                <c:pt idx="3202">
                  <c:v>2.8254730000000002E-3</c:v>
                </c:pt>
                <c:pt idx="3203">
                  <c:v>2.508957E-3</c:v>
                </c:pt>
                <c:pt idx="3204">
                  <c:v>2.3176490000000002E-3</c:v>
                </c:pt>
                <c:pt idx="3205">
                  <c:v>2.0377870000000001E-3</c:v>
                </c:pt>
                <c:pt idx="3206">
                  <c:v>2.0051190000000001E-3</c:v>
                </c:pt>
                <c:pt idx="3207">
                  <c:v>2.0864080000000001E-3</c:v>
                </c:pt>
                <c:pt idx="3208">
                  <c:v>2.2050360000000001E-3</c:v>
                </c:pt>
                <c:pt idx="3209">
                  <c:v>2.2609010000000001E-3</c:v>
                </c:pt>
                <c:pt idx="3210">
                  <c:v>2.5243840000000002E-3</c:v>
                </c:pt>
                <c:pt idx="3211">
                  <c:v>2.678714E-3</c:v>
                </c:pt>
                <c:pt idx="3212">
                  <c:v>2.961502E-3</c:v>
                </c:pt>
                <c:pt idx="3213">
                  <c:v>2.9724040000000001E-3</c:v>
                </c:pt>
                <c:pt idx="3214">
                  <c:v>3.3876840000000002E-3</c:v>
                </c:pt>
                <c:pt idx="3215">
                  <c:v>3.6036310000000004E-3</c:v>
                </c:pt>
                <c:pt idx="3216">
                  <c:v>4.3752510000000001E-3</c:v>
                </c:pt>
                <c:pt idx="3217">
                  <c:v>4.8584209999999999E-3</c:v>
                </c:pt>
                <c:pt idx="3218">
                  <c:v>5.9600150000000008E-3</c:v>
                </c:pt>
                <c:pt idx="3219">
                  <c:v>6.5742300000000004E-3</c:v>
                </c:pt>
                <c:pt idx="3220">
                  <c:v>7.8274850000000003E-3</c:v>
                </c:pt>
                <c:pt idx="3221">
                  <c:v>8.9064169999999998E-3</c:v>
                </c:pt>
                <c:pt idx="3222">
                  <c:v>1.2077899999999999E-2</c:v>
                </c:pt>
                <c:pt idx="3223">
                  <c:v>1.4509040000000001E-2</c:v>
                </c:pt>
                <c:pt idx="3224">
                  <c:v>1.9141129999999999E-2</c:v>
                </c:pt>
                <c:pt idx="3225">
                  <c:v>2.3527220000000001E-2</c:v>
                </c:pt>
                <c:pt idx="3226">
                  <c:v>2.6686480000000002E-2</c:v>
                </c:pt>
                <c:pt idx="3227">
                  <c:v>2.9969470000000002E-2</c:v>
                </c:pt>
                <c:pt idx="3228">
                  <c:v>2.9449760000000002E-2</c:v>
                </c:pt>
                <c:pt idx="3229">
                  <c:v>3.2269510000000001E-2</c:v>
                </c:pt>
                <c:pt idx="3230">
                  <c:v>3.5430999999999997E-2</c:v>
                </c:pt>
                <c:pt idx="3231">
                  <c:v>3.8580280000000002E-2</c:v>
                </c:pt>
                <c:pt idx="3232">
                  <c:v>2.543875E-2</c:v>
                </c:pt>
                <c:pt idx="3233">
                  <c:v>2.7881650000000001E-2</c:v>
                </c:pt>
                <c:pt idx="3234">
                  <c:v>1.7495110000000001E-2</c:v>
                </c:pt>
                <c:pt idx="3235">
                  <c:v>1.9035699999999999E-2</c:v>
                </c:pt>
                <c:pt idx="3236">
                  <c:v>1.4453179999999999E-2</c:v>
                </c:pt>
                <c:pt idx="3237">
                  <c:v>1.6444770000000001E-2</c:v>
                </c:pt>
                <c:pt idx="3238">
                  <c:v>1.30288E-2</c:v>
                </c:pt>
                <c:pt idx="3239">
                  <c:v>1.1695490000000001E-2</c:v>
                </c:pt>
                <c:pt idx="3240">
                  <c:v>7.2022080000000007E-3</c:v>
                </c:pt>
                <c:pt idx="3241">
                  <c:v>6.8227350000000008E-3</c:v>
                </c:pt>
                <c:pt idx="3242">
                  <c:v>5.0768470000000007E-3</c:v>
                </c:pt>
                <c:pt idx="3243">
                  <c:v>5.034485E-3</c:v>
                </c:pt>
                <c:pt idx="3244">
                  <c:v>6.243546E-3</c:v>
                </c:pt>
                <c:pt idx="3245">
                  <c:v>4.405969E-3</c:v>
                </c:pt>
                <c:pt idx="3246">
                  <c:v>4.4348140000000005E-3</c:v>
                </c:pt>
                <c:pt idx="3247">
                  <c:v>4.1119420000000004E-3</c:v>
                </c:pt>
                <c:pt idx="3248">
                  <c:v>4.1417980000000004E-3</c:v>
                </c:pt>
                <c:pt idx="3249">
                  <c:v>3.3459050000000001E-3</c:v>
                </c:pt>
                <c:pt idx="3250">
                  <c:v>2.8500090000000001E-3</c:v>
                </c:pt>
                <c:pt idx="3251">
                  <c:v>2.4298550000000003E-3</c:v>
                </c:pt>
                <c:pt idx="3252">
                  <c:v>2.175115E-3</c:v>
                </c:pt>
                <c:pt idx="3253">
                  <c:v>2.1470600000000001E-3</c:v>
                </c:pt>
                <c:pt idx="3254">
                  <c:v>2.0944340000000001E-3</c:v>
                </c:pt>
                <c:pt idx="3255">
                  <c:v>2.095562E-3</c:v>
                </c:pt>
                <c:pt idx="3256">
                  <c:v>2.236872E-3</c:v>
                </c:pt>
                <c:pt idx="3257">
                  <c:v>2.3784230000000002E-3</c:v>
                </c:pt>
                <c:pt idx="3258">
                  <c:v>2.5187999999999999E-3</c:v>
                </c:pt>
                <c:pt idx="3259">
                  <c:v>2.6193090000000002E-3</c:v>
                </c:pt>
                <c:pt idx="3260">
                  <c:v>2.8643610000000002E-3</c:v>
                </c:pt>
                <c:pt idx="3261">
                  <c:v>3.0958240000000001E-3</c:v>
                </c:pt>
                <c:pt idx="3262">
                  <c:v>3.5163670000000003E-3</c:v>
                </c:pt>
                <c:pt idx="3263">
                  <c:v>3.7447620000000004E-3</c:v>
                </c:pt>
                <c:pt idx="3264">
                  <c:v>4.2849300000000002E-3</c:v>
                </c:pt>
                <c:pt idx="3265">
                  <c:v>4.4020090000000001E-3</c:v>
                </c:pt>
                <c:pt idx="3266">
                  <c:v>5.3685520000000004E-3</c:v>
                </c:pt>
                <c:pt idx="3267">
                  <c:v>6.155382E-3</c:v>
                </c:pt>
                <c:pt idx="3268">
                  <c:v>7.7719510000000009E-3</c:v>
                </c:pt>
                <c:pt idx="3269">
                  <c:v>8.7228879999999998E-3</c:v>
                </c:pt>
                <c:pt idx="3270">
                  <c:v>1.157652E-2</c:v>
                </c:pt>
                <c:pt idx="3271">
                  <c:v>1.3052030000000001E-2</c:v>
                </c:pt>
                <c:pt idx="3272">
                  <c:v>1.4427499999999999E-2</c:v>
                </c:pt>
                <c:pt idx="3273">
                  <c:v>1.8131250000000002E-2</c:v>
                </c:pt>
                <c:pt idx="3274">
                  <c:v>1.9495890000000002E-2</c:v>
                </c:pt>
                <c:pt idx="3275">
                  <c:v>1.658772E-2</c:v>
                </c:pt>
                <c:pt idx="3276">
                  <c:v>2.302388E-2</c:v>
                </c:pt>
                <c:pt idx="3277">
                  <c:v>2.2560170000000001E-2</c:v>
                </c:pt>
                <c:pt idx="3278">
                  <c:v>1.6448670000000002E-2</c:v>
                </c:pt>
                <c:pt idx="3279">
                  <c:v>1.451877E-2</c:v>
                </c:pt>
                <c:pt idx="3280">
                  <c:v>1.25162E-2</c:v>
                </c:pt>
                <c:pt idx="3281">
                  <c:v>1.241245E-2</c:v>
                </c:pt>
                <c:pt idx="3282">
                  <c:v>1.0833489999999999E-2</c:v>
                </c:pt>
                <c:pt idx="3283">
                  <c:v>1.0795550000000001E-2</c:v>
                </c:pt>
                <c:pt idx="3284">
                  <c:v>8.0010380000000002E-3</c:v>
                </c:pt>
                <c:pt idx="3285">
                  <c:v>8.362932E-3</c:v>
                </c:pt>
                <c:pt idx="3286">
                  <c:v>7.2586690000000006E-3</c:v>
                </c:pt>
                <c:pt idx="3287">
                  <c:v>6.9483920000000003E-3</c:v>
                </c:pt>
                <c:pt idx="3288">
                  <c:v>5.3158660000000007E-3</c:v>
                </c:pt>
                <c:pt idx="3289">
                  <c:v>4.7967560000000001E-3</c:v>
                </c:pt>
                <c:pt idx="3290">
                  <c:v>3.7879280000000003E-3</c:v>
                </c:pt>
                <c:pt idx="3291">
                  <c:v>3.68038E-3</c:v>
                </c:pt>
                <c:pt idx="3292">
                  <c:v>3.5503520000000001E-3</c:v>
                </c:pt>
                <c:pt idx="3293">
                  <c:v>3.5026340000000001E-3</c:v>
                </c:pt>
                <c:pt idx="3294">
                  <c:v>3.4232240000000003E-3</c:v>
                </c:pt>
                <c:pt idx="3295">
                  <c:v>3.2833560000000003E-3</c:v>
                </c:pt>
                <c:pt idx="3296">
                  <c:v>2.8498670000000003E-3</c:v>
                </c:pt>
                <c:pt idx="3297">
                  <c:v>2.6365710000000003E-3</c:v>
                </c:pt>
                <c:pt idx="3298">
                  <c:v>2.172266E-3</c:v>
                </c:pt>
                <c:pt idx="3299">
                  <c:v>2.1117850000000001E-3</c:v>
                </c:pt>
                <c:pt idx="3300">
                  <c:v>1.9983180000000002E-3</c:v>
                </c:pt>
                <c:pt idx="3301">
                  <c:v>2.0369070000000001E-3</c:v>
                </c:pt>
                <c:pt idx="3302">
                  <c:v>2.1876930000000001E-3</c:v>
                </c:pt>
                <c:pt idx="3303">
                  <c:v>2.2943740000000001E-3</c:v>
                </c:pt>
                <c:pt idx="3304">
                  <c:v>2.4114640000000003E-3</c:v>
                </c:pt>
                <c:pt idx="3305">
                  <c:v>2.5449090000000001E-3</c:v>
                </c:pt>
                <c:pt idx="3306">
                  <c:v>2.7696500000000002E-3</c:v>
                </c:pt>
                <c:pt idx="3307">
                  <c:v>2.9915700000000003E-3</c:v>
                </c:pt>
                <c:pt idx="3308">
                  <c:v>3.4562220000000001E-3</c:v>
                </c:pt>
                <c:pt idx="3309">
                  <c:v>3.6471060000000002E-3</c:v>
                </c:pt>
                <c:pt idx="3310">
                  <c:v>4.0720190000000005E-3</c:v>
                </c:pt>
                <c:pt idx="3311">
                  <c:v>4.5105520000000001E-3</c:v>
                </c:pt>
                <c:pt idx="3312">
                  <c:v>5.5661490000000003E-3</c:v>
                </c:pt>
                <c:pt idx="3313">
                  <c:v>6.2946740000000001E-3</c:v>
                </c:pt>
                <c:pt idx="3314">
                  <c:v>8.0847680000000009E-3</c:v>
                </c:pt>
                <c:pt idx="3315">
                  <c:v>8.6316280000000006E-3</c:v>
                </c:pt>
                <c:pt idx="3316">
                  <c:v>1.1298299999999999E-2</c:v>
                </c:pt>
                <c:pt idx="3317">
                  <c:v>1.330975E-2</c:v>
                </c:pt>
                <c:pt idx="3318">
                  <c:v>2.0138570000000001E-2</c:v>
                </c:pt>
                <c:pt idx="3319">
                  <c:v>2.2833929999999999E-2</c:v>
                </c:pt>
                <c:pt idx="3320">
                  <c:v>2.764397E-2</c:v>
                </c:pt>
                <c:pt idx="3321">
                  <c:v>3.6082969999999999E-2</c:v>
                </c:pt>
                <c:pt idx="3322">
                  <c:v>3.4321490000000003E-2</c:v>
                </c:pt>
                <c:pt idx="3323">
                  <c:v>4.0644760000000002E-2</c:v>
                </c:pt>
                <c:pt idx="3324">
                  <c:v>4.8717719999999999E-2</c:v>
                </c:pt>
                <c:pt idx="3325">
                  <c:v>4.6665850000000002E-2</c:v>
                </c:pt>
                <c:pt idx="3326">
                  <c:v>5.3058260000000003E-2</c:v>
                </c:pt>
                <c:pt idx="3327">
                  <c:v>4.1179979999999998E-2</c:v>
                </c:pt>
                <c:pt idx="3328">
                  <c:v>2.3237230000000001E-2</c:v>
                </c:pt>
                <c:pt idx="3329">
                  <c:v>2.8589199999999999E-2</c:v>
                </c:pt>
                <c:pt idx="3330">
                  <c:v>2.1673499999999998E-2</c:v>
                </c:pt>
                <c:pt idx="3331">
                  <c:v>2.457906E-2</c:v>
                </c:pt>
                <c:pt idx="3332">
                  <c:v>1.7452539999999999E-2</c:v>
                </c:pt>
                <c:pt idx="3333">
                  <c:v>1.916228E-2</c:v>
                </c:pt>
                <c:pt idx="3334">
                  <c:v>1.3198039999999999E-2</c:v>
                </c:pt>
                <c:pt idx="3335">
                  <c:v>1.410664E-2</c:v>
                </c:pt>
                <c:pt idx="3336">
                  <c:v>8.488733E-3</c:v>
                </c:pt>
                <c:pt idx="3337">
                  <c:v>7.5653980000000001E-3</c:v>
                </c:pt>
                <c:pt idx="3338">
                  <c:v>6.4434010000000005E-3</c:v>
                </c:pt>
                <c:pt idx="3339">
                  <c:v>5.4889250000000004E-3</c:v>
                </c:pt>
                <c:pt idx="3340">
                  <c:v>4.954305E-3</c:v>
                </c:pt>
                <c:pt idx="3341">
                  <c:v>4.2617799999999997E-3</c:v>
                </c:pt>
                <c:pt idx="3342">
                  <c:v>4.5271620000000004E-3</c:v>
                </c:pt>
                <c:pt idx="3343">
                  <c:v>4.1747190000000003E-3</c:v>
                </c:pt>
                <c:pt idx="3344">
                  <c:v>4.4974050000000003E-3</c:v>
                </c:pt>
                <c:pt idx="3345">
                  <c:v>4.1663189999999999E-3</c:v>
                </c:pt>
                <c:pt idx="3346">
                  <c:v>3.7140110000000001E-3</c:v>
                </c:pt>
                <c:pt idx="3347">
                  <c:v>3.3159310000000003E-3</c:v>
                </c:pt>
                <c:pt idx="3348">
                  <c:v>3.0886099999999999E-3</c:v>
                </c:pt>
                <c:pt idx="3349">
                  <c:v>2.6667980000000002E-3</c:v>
                </c:pt>
                <c:pt idx="3350">
                  <c:v>2.4112270000000002E-3</c:v>
                </c:pt>
                <c:pt idx="3351">
                  <c:v>2.2346980000000002E-3</c:v>
                </c:pt>
                <c:pt idx="3352">
                  <c:v>2.12926E-3</c:v>
                </c:pt>
                <c:pt idx="3353">
                  <c:v>2.0474300000000003E-3</c:v>
                </c:pt>
                <c:pt idx="3354">
                  <c:v>2.0970290000000003E-3</c:v>
                </c:pt>
                <c:pt idx="3355">
                  <c:v>2.1245399999999998E-3</c:v>
                </c:pt>
                <c:pt idx="3356">
                  <c:v>2.220175E-3</c:v>
                </c:pt>
                <c:pt idx="3357">
                  <c:v>2.3153730000000003E-3</c:v>
                </c:pt>
                <c:pt idx="3358">
                  <c:v>2.4913859999999999E-3</c:v>
                </c:pt>
                <c:pt idx="3359">
                  <c:v>2.5822810000000001E-3</c:v>
                </c:pt>
                <c:pt idx="3360">
                  <c:v>2.7484750000000002E-3</c:v>
                </c:pt>
                <c:pt idx="3361">
                  <c:v>2.872678E-3</c:v>
                </c:pt>
                <c:pt idx="3362">
                  <c:v>3.03806E-3</c:v>
                </c:pt>
                <c:pt idx="3363">
                  <c:v>3.2626920000000002E-3</c:v>
                </c:pt>
                <c:pt idx="3364">
                  <c:v>3.5310890000000003E-3</c:v>
                </c:pt>
                <c:pt idx="3365">
                  <c:v>3.8671940000000004E-3</c:v>
                </c:pt>
                <c:pt idx="3366">
                  <c:v>4.1674620000000002E-3</c:v>
                </c:pt>
                <c:pt idx="3367">
                  <c:v>4.7587080000000004E-3</c:v>
                </c:pt>
                <c:pt idx="3368">
                  <c:v>5.0818590000000002E-3</c:v>
                </c:pt>
                <c:pt idx="3369">
                  <c:v>5.4366680000000004E-3</c:v>
                </c:pt>
                <c:pt idx="3370">
                  <c:v>6.7027440000000001E-3</c:v>
                </c:pt>
                <c:pt idx="3371">
                  <c:v>8.3234220000000005E-3</c:v>
                </c:pt>
                <c:pt idx="3372">
                  <c:v>8.7642830000000012E-3</c:v>
                </c:pt>
                <c:pt idx="3373">
                  <c:v>1.024897E-2</c:v>
                </c:pt>
                <c:pt idx="3374">
                  <c:v>1.2974640000000001E-2</c:v>
                </c:pt>
                <c:pt idx="3375">
                  <c:v>1.58558E-2</c:v>
                </c:pt>
                <c:pt idx="3376">
                  <c:v>1.7280590000000002E-2</c:v>
                </c:pt>
                <c:pt idx="3377">
                  <c:v>1.840294E-2</c:v>
                </c:pt>
                <c:pt idx="3378">
                  <c:v>2.0142469999999999E-2</c:v>
                </c:pt>
                <c:pt idx="3379">
                  <c:v>2.1829910000000001E-2</c:v>
                </c:pt>
                <c:pt idx="3380">
                  <c:v>2.0426E-2</c:v>
                </c:pt>
                <c:pt idx="3381">
                  <c:v>2.1417870000000002E-2</c:v>
                </c:pt>
                <c:pt idx="3382">
                  <c:v>2.009733E-2</c:v>
                </c:pt>
                <c:pt idx="3383">
                  <c:v>2.1651399999999998E-2</c:v>
                </c:pt>
                <c:pt idx="3384">
                  <c:v>2.3529350000000001E-2</c:v>
                </c:pt>
                <c:pt idx="3385">
                  <c:v>1.593232E-2</c:v>
                </c:pt>
                <c:pt idx="3386">
                  <c:v>1.9275899999999999E-2</c:v>
                </c:pt>
                <c:pt idx="3387">
                  <c:v>1.372466E-2</c:v>
                </c:pt>
                <c:pt idx="3388">
                  <c:v>1.530256E-2</c:v>
                </c:pt>
                <c:pt idx="3389">
                  <c:v>1.2185399999999999E-2</c:v>
                </c:pt>
                <c:pt idx="3390">
                  <c:v>1.0316260000000001E-2</c:v>
                </c:pt>
                <c:pt idx="3391">
                  <c:v>9.4744230000000009E-3</c:v>
                </c:pt>
                <c:pt idx="3392">
                  <c:v>9.4482130000000004E-3</c:v>
                </c:pt>
                <c:pt idx="3393">
                  <c:v>8.6063620000000011E-3</c:v>
                </c:pt>
                <c:pt idx="3394">
                  <c:v>7.8958770000000008E-3</c:v>
                </c:pt>
                <c:pt idx="3395">
                  <c:v>7.395581E-3</c:v>
                </c:pt>
                <c:pt idx="3396">
                  <c:v>5.8889940000000007E-3</c:v>
                </c:pt>
                <c:pt idx="3397">
                  <c:v>5.1669110000000006E-3</c:v>
                </c:pt>
                <c:pt idx="3398">
                  <c:v>4.3582960000000002E-3</c:v>
                </c:pt>
                <c:pt idx="3399">
                  <c:v>4.0908060000000007E-3</c:v>
                </c:pt>
                <c:pt idx="3400">
                  <c:v>3.3340990000000001E-3</c:v>
                </c:pt>
                <c:pt idx="3401">
                  <c:v>3.8149750000000004E-3</c:v>
                </c:pt>
                <c:pt idx="3402">
                  <c:v>3.2240980000000003E-3</c:v>
                </c:pt>
                <c:pt idx="3403">
                  <c:v>3.6097210000000002E-3</c:v>
                </c:pt>
                <c:pt idx="3404">
                  <c:v>3.5443499999999999E-3</c:v>
                </c:pt>
                <c:pt idx="3405">
                  <c:v>3.3388720000000001E-3</c:v>
                </c:pt>
                <c:pt idx="3406">
                  <c:v>3.1471840000000004E-3</c:v>
                </c:pt>
                <c:pt idx="3407">
                  <c:v>2.820693E-3</c:v>
                </c:pt>
                <c:pt idx="3408">
                  <c:v>2.6740470000000001E-3</c:v>
                </c:pt>
                <c:pt idx="3409">
                  <c:v>2.3655670000000003E-3</c:v>
                </c:pt>
                <c:pt idx="3410">
                  <c:v>2.0907910000000003E-3</c:v>
                </c:pt>
                <c:pt idx="3411">
                  <c:v>2.0137320000000003E-3</c:v>
                </c:pt>
                <c:pt idx="3412">
                  <c:v>1.981984E-3</c:v>
                </c:pt>
                <c:pt idx="3413">
                  <c:v>2.028326E-3</c:v>
                </c:pt>
                <c:pt idx="3414">
                  <c:v>2.1571760000000002E-3</c:v>
                </c:pt>
                <c:pt idx="3415">
                  <c:v>2.1815190000000003E-3</c:v>
                </c:pt>
                <c:pt idx="3416">
                  <c:v>2.4389170000000001E-3</c:v>
                </c:pt>
                <c:pt idx="3417">
                  <c:v>2.4876210000000002E-3</c:v>
                </c:pt>
                <c:pt idx="3418">
                  <c:v>2.66695E-3</c:v>
                </c:pt>
                <c:pt idx="3419">
                  <c:v>2.7070740000000003E-3</c:v>
                </c:pt>
                <c:pt idx="3420">
                  <c:v>2.955788E-3</c:v>
                </c:pt>
                <c:pt idx="3421">
                  <c:v>3.047456E-3</c:v>
                </c:pt>
                <c:pt idx="3422">
                  <c:v>3.4782300000000001E-3</c:v>
                </c:pt>
                <c:pt idx="3423">
                  <c:v>3.6591340000000001E-3</c:v>
                </c:pt>
                <c:pt idx="3424">
                  <c:v>3.9273120000000005E-3</c:v>
                </c:pt>
                <c:pt idx="3425">
                  <c:v>4.273766E-3</c:v>
                </c:pt>
                <c:pt idx="3426">
                  <c:v>4.783402E-3</c:v>
                </c:pt>
                <c:pt idx="3427">
                  <c:v>5.2418070000000002E-3</c:v>
                </c:pt>
                <c:pt idx="3428">
                  <c:v>6.2484790000000004E-3</c:v>
                </c:pt>
                <c:pt idx="3429">
                  <c:v>7.5913670000000008E-3</c:v>
                </c:pt>
                <c:pt idx="3430">
                  <c:v>7.8698229999999997E-3</c:v>
                </c:pt>
                <c:pt idx="3431">
                  <c:v>8.7269960000000008E-3</c:v>
                </c:pt>
                <c:pt idx="3432">
                  <c:v>1.236931E-2</c:v>
                </c:pt>
                <c:pt idx="3433">
                  <c:v>1.6904510000000001E-2</c:v>
                </c:pt>
                <c:pt idx="3434">
                  <c:v>1.6802919999999999E-2</c:v>
                </c:pt>
                <c:pt idx="3435">
                  <c:v>2.489359E-2</c:v>
                </c:pt>
                <c:pt idx="3436">
                  <c:v>2.6146820000000001E-2</c:v>
                </c:pt>
                <c:pt idx="3437">
                  <c:v>3.6135569999999999E-2</c:v>
                </c:pt>
                <c:pt idx="3438">
                  <c:v>3.6405939999999998E-2</c:v>
                </c:pt>
                <c:pt idx="3439">
                  <c:v>4.7811960000000001E-2</c:v>
                </c:pt>
                <c:pt idx="3440">
                  <c:v>4.0754520000000002E-2</c:v>
                </c:pt>
                <c:pt idx="3441">
                  <c:v>5.1957240000000002E-2</c:v>
                </c:pt>
                <c:pt idx="3442">
                  <c:v>5.4119630000000002E-2</c:v>
                </c:pt>
                <c:pt idx="3443">
                  <c:v>5.762246E-2</c:v>
                </c:pt>
                <c:pt idx="3444">
                  <c:v>5.6189509999999998E-2</c:v>
                </c:pt>
                <c:pt idx="3445">
                  <c:v>4.0256680000000003E-2</c:v>
                </c:pt>
                <c:pt idx="3446">
                  <c:v>2.3268399999999998E-2</c:v>
                </c:pt>
                <c:pt idx="3447">
                  <c:v>2.5722290000000002E-2</c:v>
                </c:pt>
                <c:pt idx="3448">
                  <c:v>2.299081E-2</c:v>
                </c:pt>
                <c:pt idx="3449">
                  <c:v>1.6941959999999999E-2</c:v>
                </c:pt>
                <c:pt idx="3450">
                  <c:v>1.7506000000000001E-2</c:v>
                </c:pt>
                <c:pt idx="3451">
                  <c:v>1.444896E-2</c:v>
                </c:pt>
                <c:pt idx="3452">
                  <c:v>1.472335E-2</c:v>
                </c:pt>
                <c:pt idx="3453">
                  <c:v>1.243562E-2</c:v>
                </c:pt>
                <c:pt idx="3454">
                  <c:v>1.2695699999999999E-2</c:v>
                </c:pt>
                <c:pt idx="3455">
                  <c:v>9.0994120000000012E-3</c:v>
                </c:pt>
                <c:pt idx="3456">
                  <c:v>8.15806E-3</c:v>
                </c:pt>
                <c:pt idx="3457">
                  <c:v>7.2309830000000007E-3</c:v>
                </c:pt>
                <c:pt idx="3458">
                  <c:v>5.7683320000000001E-3</c:v>
                </c:pt>
                <c:pt idx="3459">
                  <c:v>5.3906360000000007E-3</c:v>
                </c:pt>
                <c:pt idx="3460">
                  <c:v>4.542618E-3</c:v>
                </c:pt>
                <c:pt idx="3461">
                  <c:v>4.5403240000000001E-3</c:v>
                </c:pt>
                <c:pt idx="3462">
                  <c:v>4.1053399999999999E-3</c:v>
                </c:pt>
                <c:pt idx="3463">
                  <c:v>4.165546E-3</c:v>
                </c:pt>
                <c:pt idx="3464">
                  <c:v>3.9093349999999999E-3</c:v>
                </c:pt>
                <c:pt idx="3465">
                  <c:v>3.7173950000000001E-3</c:v>
                </c:pt>
                <c:pt idx="3466">
                  <c:v>3.2095970000000002E-3</c:v>
                </c:pt>
                <c:pt idx="3467">
                  <c:v>3.0067360000000003E-3</c:v>
                </c:pt>
                <c:pt idx="3468">
                  <c:v>2.6011320000000004E-3</c:v>
                </c:pt>
                <c:pt idx="3469">
                  <c:v>2.398079E-3</c:v>
                </c:pt>
                <c:pt idx="3470">
                  <c:v>2.1506110000000002E-3</c:v>
                </c:pt>
                <c:pt idx="3471">
                  <c:v>2.2402490000000001E-3</c:v>
                </c:pt>
                <c:pt idx="3472">
                  <c:v>2.1339919999999999E-3</c:v>
                </c:pt>
                <c:pt idx="3473">
                  <c:v>2.050723E-3</c:v>
                </c:pt>
                <c:pt idx="3474">
                  <c:v>2.0925220000000003E-3</c:v>
                </c:pt>
                <c:pt idx="3475">
                  <c:v>2.1210860000000003E-3</c:v>
                </c:pt>
                <c:pt idx="3476">
                  <c:v>2.260766E-3</c:v>
                </c:pt>
                <c:pt idx="3477">
                  <c:v>2.406676E-3</c:v>
                </c:pt>
                <c:pt idx="3478">
                  <c:v>2.5656580000000002E-3</c:v>
                </c:pt>
                <c:pt idx="3479">
                  <c:v>2.7479750000000002E-3</c:v>
                </c:pt>
                <c:pt idx="3480">
                  <c:v>2.9085960000000003E-3</c:v>
                </c:pt>
                <c:pt idx="3481">
                  <c:v>3.0869170000000002E-3</c:v>
                </c:pt>
                <c:pt idx="3482">
                  <c:v>3.3676110000000004E-3</c:v>
                </c:pt>
                <c:pt idx="3483">
                  <c:v>3.6573570000000004E-3</c:v>
                </c:pt>
                <c:pt idx="3484">
                  <c:v>4.1116149999999999E-3</c:v>
                </c:pt>
                <c:pt idx="3485">
                  <c:v>4.4467389999999999E-3</c:v>
                </c:pt>
                <c:pt idx="3486">
                  <c:v>5.0859299999999998E-3</c:v>
                </c:pt>
                <c:pt idx="3487">
                  <c:v>5.3728700000000001E-3</c:v>
                </c:pt>
                <c:pt idx="3488">
                  <c:v>6.7760430000000007E-3</c:v>
                </c:pt>
                <c:pt idx="3489">
                  <c:v>7.8856140000000009E-3</c:v>
                </c:pt>
                <c:pt idx="3490">
                  <c:v>9.6741020000000004E-3</c:v>
                </c:pt>
                <c:pt idx="3491">
                  <c:v>1.173565E-2</c:v>
                </c:pt>
                <c:pt idx="3492">
                  <c:v>1.405971E-2</c:v>
                </c:pt>
                <c:pt idx="3493">
                  <c:v>1.5743219999999999E-2</c:v>
                </c:pt>
                <c:pt idx="3494">
                  <c:v>1.6873519999999999E-2</c:v>
                </c:pt>
                <c:pt idx="3495">
                  <c:v>2.286202E-2</c:v>
                </c:pt>
                <c:pt idx="3496">
                  <c:v>2.2117589999999999E-2</c:v>
                </c:pt>
                <c:pt idx="3497">
                  <c:v>2.8670310000000001E-2</c:v>
                </c:pt>
                <c:pt idx="3498">
                  <c:v>2.5895080000000001E-2</c:v>
                </c:pt>
                <c:pt idx="3499">
                  <c:v>2.5379820000000001E-2</c:v>
                </c:pt>
                <c:pt idx="3500">
                  <c:v>1.9224599999999998E-2</c:v>
                </c:pt>
                <c:pt idx="3501">
                  <c:v>1.554901E-2</c:v>
                </c:pt>
                <c:pt idx="3502">
                  <c:v>1.383535E-2</c:v>
                </c:pt>
                <c:pt idx="3503">
                  <c:v>1.308934E-2</c:v>
                </c:pt>
                <c:pt idx="3504">
                  <c:v>1.0032340000000001E-2</c:v>
                </c:pt>
                <c:pt idx="3505">
                  <c:v>1.031022E-2</c:v>
                </c:pt>
                <c:pt idx="3506">
                  <c:v>7.9755120000000006E-3</c:v>
                </c:pt>
                <c:pt idx="3507">
                  <c:v>8.8198390000000012E-3</c:v>
                </c:pt>
                <c:pt idx="3508">
                  <c:v>6.8627499999999999E-3</c:v>
                </c:pt>
                <c:pt idx="3509">
                  <c:v>6.2482900000000001E-3</c:v>
                </c:pt>
                <c:pt idx="3510">
                  <c:v>5.4296540000000008E-3</c:v>
                </c:pt>
                <c:pt idx="3511">
                  <c:v>4.8400530000000004E-3</c:v>
                </c:pt>
                <c:pt idx="3512">
                  <c:v>4.2692800000000003E-3</c:v>
                </c:pt>
                <c:pt idx="3513">
                  <c:v>3.6729270000000003E-3</c:v>
                </c:pt>
                <c:pt idx="3514">
                  <c:v>3.5767200000000002E-3</c:v>
                </c:pt>
                <c:pt idx="3515">
                  <c:v>3.2529710000000003E-3</c:v>
                </c:pt>
                <c:pt idx="3516">
                  <c:v>3.4312780000000003E-3</c:v>
                </c:pt>
                <c:pt idx="3517">
                  <c:v>3.3013810000000004E-3</c:v>
                </c:pt>
                <c:pt idx="3518">
                  <c:v>3.1106520000000002E-3</c:v>
                </c:pt>
                <c:pt idx="3519">
                  <c:v>2.6796990000000002E-3</c:v>
                </c:pt>
                <c:pt idx="3520">
                  <c:v>2.4680180000000002E-3</c:v>
                </c:pt>
                <c:pt idx="3521">
                  <c:v>2.1546360000000001E-3</c:v>
                </c:pt>
                <c:pt idx="3522">
                  <c:v>2.0812690000000002E-3</c:v>
                </c:pt>
                <c:pt idx="3523">
                  <c:v>1.9901910000000001E-3</c:v>
                </c:pt>
                <c:pt idx="3524">
                  <c:v>2.1081610000000003E-3</c:v>
                </c:pt>
                <c:pt idx="3525">
                  <c:v>2.1009050000000001E-3</c:v>
                </c:pt>
                <c:pt idx="3526">
                  <c:v>2.4195520000000002E-3</c:v>
                </c:pt>
                <c:pt idx="3527">
                  <c:v>2.4469680000000003E-3</c:v>
                </c:pt>
                <c:pt idx="3528">
                  <c:v>2.742347E-3</c:v>
                </c:pt>
                <c:pt idx="3529">
                  <c:v>2.956017E-3</c:v>
                </c:pt>
                <c:pt idx="3530">
                  <c:v>3.2609260000000004E-3</c:v>
                </c:pt>
                <c:pt idx="3531">
                  <c:v>3.4462310000000001E-3</c:v>
                </c:pt>
                <c:pt idx="3532">
                  <c:v>3.8603690000000002E-3</c:v>
                </c:pt>
                <c:pt idx="3533">
                  <c:v>4.0417120000000003E-3</c:v>
                </c:pt>
                <c:pt idx="3534">
                  <c:v>4.6218300000000004E-3</c:v>
                </c:pt>
                <c:pt idx="3535">
                  <c:v>5.4900900000000004E-3</c:v>
                </c:pt>
                <c:pt idx="3536">
                  <c:v>6.3624630000000005E-3</c:v>
                </c:pt>
                <c:pt idx="3537">
                  <c:v>7.2667570000000004E-3</c:v>
                </c:pt>
                <c:pt idx="3538">
                  <c:v>8.6987620000000005E-3</c:v>
                </c:pt>
                <c:pt idx="3539">
                  <c:v>1.050619E-2</c:v>
                </c:pt>
                <c:pt idx="3540">
                  <c:v>1.252208E-2</c:v>
                </c:pt>
                <c:pt idx="3541">
                  <c:v>2.0026930000000002E-2</c:v>
                </c:pt>
                <c:pt idx="3542">
                  <c:v>2.3419209999999999E-2</c:v>
                </c:pt>
                <c:pt idx="3543">
                  <c:v>3.1272109999999999E-2</c:v>
                </c:pt>
                <c:pt idx="3544">
                  <c:v>3.197614E-2</c:v>
                </c:pt>
                <c:pt idx="3545">
                  <c:v>5.2767950000000001E-2</c:v>
                </c:pt>
                <c:pt idx="3546">
                  <c:v>3.8501830000000001E-2</c:v>
                </c:pt>
                <c:pt idx="3547">
                  <c:v>6.5734810000000005E-2</c:v>
                </c:pt>
                <c:pt idx="3548">
                  <c:v>5.1033149999999999E-2</c:v>
                </c:pt>
                <c:pt idx="3549">
                  <c:v>8.0376520000000007E-2</c:v>
                </c:pt>
                <c:pt idx="3550">
                  <c:v>4.3761809999999998E-2</c:v>
                </c:pt>
                <c:pt idx="3551">
                  <c:v>4.4750909999999998E-2</c:v>
                </c:pt>
                <c:pt idx="3552">
                  <c:v>2.6891930000000001E-2</c:v>
                </c:pt>
                <c:pt idx="3553">
                  <c:v>3.2899690000000002E-2</c:v>
                </c:pt>
                <c:pt idx="3554">
                  <c:v>2.466119E-2</c:v>
                </c:pt>
                <c:pt idx="3555">
                  <c:v>1.9372810000000001E-2</c:v>
                </c:pt>
                <c:pt idx="3556">
                  <c:v>1.1788369999999999E-2</c:v>
                </c:pt>
                <c:pt idx="3557">
                  <c:v>1.52812E-2</c:v>
                </c:pt>
                <c:pt idx="3558">
                  <c:v>1.193899E-2</c:v>
                </c:pt>
                <c:pt idx="3559">
                  <c:v>8.4045869999999998E-3</c:v>
                </c:pt>
                <c:pt idx="3560">
                  <c:v>8.967122000000001E-3</c:v>
                </c:pt>
                <c:pt idx="3561">
                  <c:v>7.0546230000000003E-3</c:v>
                </c:pt>
                <c:pt idx="3562">
                  <c:v>6.7523850000000005E-3</c:v>
                </c:pt>
                <c:pt idx="3563">
                  <c:v>5.4714060000000007E-3</c:v>
                </c:pt>
                <c:pt idx="3564">
                  <c:v>5.2008990000000001E-3</c:v>
                </c:pt>
                <c:pt idx="3565">
                  <c:v>4.6175170000000007E-3</c:v>
                </c:pt>
                <c:pt idx="3566">
                  <c:v>5.116331E-3</c:v>
                </c:pt>
                <c:pt idx="3567">
                  <c:v>4.8459250000000001E-3</c:v>
                </c:pt>
                <c:pt idx="3568">
                  <c:v>4.6625720000000002E-3</c:v>
                </c:pt>
                <c:pt idx="3569">
                  <c:v>3.7905160000000003E-3</c:v>
                </c:pt>
                <c:pt idx="3570">
                  <c:v>3.7112460000000001E-3</c:v>
                </c:pt>
                <c:pt idx="3571">
                  <c:v>3.2328880000000002E-3</c:v>
                </c:pt>
                <c:pt idx="3572">
                  <c:v>3.0141650000000001E-3</c:v>
                </c:pt>
                <c:pt idx="3573">
                  <c:v>2.612512E-3</c:v>
                </c:pt>
                <c:pt idx="3574">
                  <c:v>2.2908170000000001E-3</c:v>
                </c:pt>
                <c:pt idx="3575">
                  <c:v>2.1966060000000003E-3</c:v>
                </c:pt>
                <c:pt idx="3576">
                  <c:v>2.122264E-3</c:v>
                </c:pt>
                <c:pt idx="3577">
                  <c:v>2.0083259999999999E-3</c:v>
                </c:pt>
                <c:pt idx="3578">
                  <c:v>2.1146979999999999E-3</c:v>
                </c:pt>
                <c:pt idx="3579">
                  <c:v>2.2568850000000001E-3</c:v>
                </c:pt>
                <c:pt idx="3580">
                  <c:v>2.4160280000000002E-3</c:v>
                </c:pt>
                <c:pt idx="3581">
                  <c:v>2.5548380000000002E-3</c:v>
                </c:pt>
                <c:pt idx="3582">
                  <c:v>2.6622880000000001E-3</c:v>
                </c:pt>
                <c:pt idx="3583">
                  <c:v>2.6254920000000001E-3</c:v>
                </c:pt>
                <c:pt idx="3584">
                  <c:v>2.9181210000000001E-3</c:v>
                </c:pt>
                <c:pt idx="3585">
                  <c:v>3.2822480000000002E-3</c:v>
                </c:pt>
                <c:pt idx="3586">
                  <c:v>3.4030130000000003E-3</c:v>
                </c:pt>
                <c:pt idx="3587">
                  <c:v>3.5793140000000001E-3</c:v>
                </c:pt>
                <c:pt idx="3588">
                  <c:v>3.9501179999999999E-3</c:v>
                </c:pt>
                <c:pt idx="3589">
                  <c:v>4.3552290000000004E-3</c:v>
                </c:pt>
                <c:pt idx="3590">
                  <c:v>4.4140780000000001E-3</c:v>
                </c:pt>
                <c:pt idx="3591">
                  <c:v>5.47847E-3</c:v>
                </c:pt>
                <c:pt idx="3592">
                  <c:v>6.3014110000000007E-3</c:v>
                </c:pt>
                <c:pt idx="3593">
                  <c:v>7.1826520000000003E-3</c:v>
                </c:pt>
                <c:pt idx="3594">
                  <c:v>7.7473990000000003E-3</c:v>
                </c:pt>
                <c:pt idx="3595">
                  <c:v>9.1233220000000014E-3</c:v>
                </c:pt>
                <c:pt idx="3596">
                  <c:v>1.015189E-2</c:v>
                </c:pt>
                <c:pt idx="3597">
                  <c:v>1.270951E-2</c:v>
                </c:pt>
                <c:pt idx="3598">
                  <c:v>1.4901660000000001E-2</c:v>
                </c:pt>
                <c:pt idx="3599">
                  <c:v>1.6131019999999999E-2</c:v>
                </c:pt>
                <c:pt idx="3600">
                  <c:v>1.9690349999999999E-2</c:v>
                </c:pt>
                <c:pt idx="3601">
                  <c:v>1.896629E-2</c:v>
                </c:pt>
                <c:pt idx="3602">
                  <c:v>2.1048299999999999E-2</c:v>
                </c:pt>
                <c:pt idx="3603">
                  <c:v>2.0924699999999997E-2</c:v>
                </c:pt>
                <c:pt idx="3604">
                  <c:v>2.9366679999999999E-2</c:v>
                </c:pt>
                <c:pt idx="3605">
                  <c:v>2.4481349999999999E-2</c:v>
                </c:pt>
                <c:pt idx="3606">
                  <c:v>2.6724850000000001E-2</c:v>
                </c:pt>
                <c:pt idx="3607">
                  <c:v>1.89404E-2</c:v>
                </c:pt>
                <c:pt idx="3608">
                  <c:v>1.1362560000000001E-2</c:v>
                </c:pt>
                <c:pt idx="3609">
                  <c:v>1.147944E-2</c:v>
                </c:pt>
                <c:pt idx="3610">
                  <c:v>1.1711570000000001E-2</c:v>
                </c:pt>
                <c:pt idx="3611">
                  <c:v>1.044281E-2</c:v>
                </c:pt>
                <c:pt idx="3612">
                  <c:v>9.7570959999999998E-3</c:v>
                </c:pt>
                <c:pt idx="3613">
                  <c:v>8.5353670000000003E-3</c:v>
                </c:pt>
                <c:pt idx="3614">
                  <c:v>7.9232540000000011E-3</c:v>
                </c:pt>
                <c:pt idx="3615">
                  <c:v>7.2549620000000002E-3</c:v>
                </c:pt>
                <c:pt idx="3616">
                  <c:v>7.6209260000000001E-3</c:v>
                </c:pt>
                <c:pt idx="3617">
                  <c:v>7.5062160000000005E-3</c:v>
                </c:pt>
                <c:pt idx="3618">
                  <c:v>5.994989E-3</c:v>
                </c:pt>
                <c:pt idx="3619">
                  <c:v>5.7500450000000005E-3</c:v>
                </c:pt>
                <c:pt idx="3620">
                  <c:v>4.6495530000000007E-3</c:v>
                </c:pt>
                <c:pt idx="3621">
                  <c:v>4.3884780000000003E-3</c:v>
                </c:pt>
                <c:pt idx="3622">
                  <c:v>4.135896E-3</c:v>
                </c:pt>
                <c:pt idx="3623">
                  <c:v>3.7205840000000003E-3</c:v>
                </c:pt>
                <c:pt idx="3624">
                  <c:v>3.7488420000000001E-3</c:v>
                </c:pt>
                <c:pt idx="3625">
                  <c:v>3.5230080000000002E-3</c:v>
                </c:pt>
                <c:pt idx="3626">
                  <c:v>3.5735970000000004E-3</c:v>
                </c:pt>
                <c:pt idx="3627">
                  <c:v>3.2441950000000001E-3</c:v>
                </c:pt>
                <c:pt idx="3628">
                  <c:v>3.3898890000000001E-3</c:v>
                </c:pt>
                <c:pt idx="3629">
                  <c:v>3.260401E-3</c:v>
                </c:pt>
                <c:pt idx="3630">
                  <c:v>3.077499E-3</c:v>
                </c:pt>
                <c:pt idx="3631">
                  <c:v>2.7987760000000002E-3</c:v>
                </c:pt>
                <c:pt idx="3632">
                  <c:v>2.5519700000000002E-3</c:v>
                </c:pt>
                <c:pt idx="3633">
                  <c:v>2.351204E-3</c:v>
                </c:pt>
                <c:pt idx="3634">
                  <c:v>2.1663280000000004E-3</c:v>
                </c:pt>
                <c:pt idx="3635">
                  <c:v>1.993922E-3</c:v>
                </c:pt>
                <c:pt idx="3636">
                  <c:v>1.9781860000000003E-3</c:v>
                </c:pt>
                <c:pt idx="3637">
                  <c:v>2.0277480000000002E-3</c:v>
                </c:pt>
                <c:pt idx="3638">
                  <c:v>2.1383980000000001E-3</c:v>
                </c:pt>
                <c:pt idx="3639">
                  <c:v>2.2086510000000003E-3</c:v>
                </c:pt>
                <c:pt idx="3640">
                  <c:v>2.2899580000000004E-3</c:v>
                </c:pt>
                <c:pt idx="3641">
                  <c:v>2.433738E-3</c:v>
                </c:pt>
                <c:pt idx="3642">
                  <c:v>2.6269690000000003E-3</c:v>
                </c:pt>
                <c:pt idx="3643">
                  <c:v>2.77853E-3</c:v>
                </c:pt>
                <c:pt idx="3644">
                  <c:v>2.8518740000000003E-3</c:v>
                </c:pt>
                <c:pt idx="3645">
                  <c:v>3.0035080000000002E-3</c:v>
                </c:pt>
                <c:pt idx="3646">
                  <c:v>3.0105170000000003E-3</c:v>
                </c:pt>
                <c:pt idx="3647">
                  <c:v>3.293228E-3</c:v>
                </c:pt>
                <c:pt idx="3648">
                  <c:v>3.10123E-3</c:v>
                </c:pt>
                <c:pt idx="3649">
                  <c:v>3.820482E-3</c:v>
                </c:pt>
                <c:pt idx="3650">
                  <c:v>3.9793430000000006E-3</c:v>
                </c:pt>
                <c:pt idx="3651">
                  <c:v>4.6307930000000002E-3</c:v>
                </c:pt>
                <c:pt idx="3652">
                  <c:v>4.726091E-3</c:v>
                </c:pt>
                <c:pt idx="3653">
                  <c:v>5.7157710000000006E-3</c:v>
                </c:pt>
                <c:pt idx="3654">
                  <c:v>6.4833860000000007E-3</c:v>
                </c:pt>
                <c:pt idx="3655">
                  <c:v>7.5221100000000003E-3</c:v>
                </c:pt>
                <c:pt idx="3656">
                  <c:v>8.4211600000000005E-3</c:v>
                </c:pt>
                <c:pt idx="3657">
                  <c:v>9.8156630000000005E-3</c:v>
                </c:pt>
                <c:pt idx="3658">
                  <c:v>1.020456E-2</c:v>
                </c:pt>
                <c:pt idx="3659">
                  <c:v>1.273708E-2</c:v>
                </c:pt>
                <c:pt idx="3660">
                  <c:v>1.683256E-2</c:v>
                </c:pt>
                <c:pt idx="3661">
                  <c:v>1.8383429999999999E-2</c:v>
                </c:pt>
                <c:pt idx="3662">
                  <c:v>1.6985399999999998E-2</c:v>
                </c:pt>
                <c:pt idx="3663">
                  <c:v>2.278293E-2</c:v>
                </c:pt>
                <c:pt idx="3664">
                  <c:v>2.926103E-2</c:v>
                </c:pt>
                <c:pt idx="3665">
                  <c:v>2.5400260000000001E-2</c:v>
                </c:pt>
                <c:pt idx="3666">
                  <c:v>4.1220730000000004E-2</c:v>
                </c:pt>
                <c:pt idx="3667">
                  <c:v>3.3604780000000001E-2</c:v>
                </c:pt>
                <c:pt idx="3668">
                  <c:v>4.1612740000000002E-2</c:v>
                </c:pt>
                <c:pt idx="3669">
                  <c:v>4.0635249999999998E-2</c:v>
                </c:pt>
                <c:pt idx="3670">
                  <c:v>4.7441730000000001E-2</c:v>
                </c:pt>
                <c:pt idx="3671">
                  <c:v>3.5277349999999999E-2</c:v>
                </c:pt>
                <c:pt idx="3672">
                  <c:v>4.1937849999999999E-2</c:v>
                </c:pt>
                <c:pt idx="3673">
                  <c:v>3.346975E-2</c:v>
                </c:pt>
                <c:pt idx="3674">
                  <c:v>2.8786849999999999E-2</c:v>
                </c:pt>
                <c:pt idx="3675">
                  <c:v>2.787568E-2</c:v>
                </c:pt>
                <c:pt idx="3676">
                  <c:v>2.3240860000000002E-2</c:v>
                </c:pt>
                <c:pt idx="3677">
                  <c:v>2.302541E-2</c:v>
                </c:pt>
                <c:pt idx="3678">
                  <c:v>2.008337E-2</c:v>
                </c:pt>
                <c:pt idx="3679">
                  <c:v>2.3627099999999998E-2</c:v>
                </c:pt>
                <c:pt idx="3680">
                  <c:v>1.54851E-2</c:v>
                </c:pt>
                <c:pt idx="3681">
                  <c:v>1.2758820000000001E-2</c:v>
                </c:pt>
                <c:pt idx="3682">
                  <c:v>1.7437910000000001E-2</c:v>
                </c:pt>
                <c:pt idx="3683">
                  <c:v>1.672214E-2</c:v>
                </c:pt>
                <c:pt idx="3684">
                  <c:v>1.3024880000000001E-2</c:v>
                </c:pt>
                <c:pt idx="3685">
                  <c:v>1.227841E-2</c:v>
                </c:pt>
                <c:pt idx="3686">
                  <c:v>1.075341E-2</c:v>
                </c:pt>
                <c:pt idx="3687">
                  <c:v>8.3027780000000002E-3</c:v>
                </c:pt>
                <c:pt idx="3688">
                  <c:v>7.7870020000000003E-3</c:v>
                </c:pt>
                <c:pt idx="3689">
                  <c:v>6.938998E-3</c:v>
                </c:pt>
                <c:pt idx="3690">
                  <c:v>6.85821E-3</c:v>
                </c:pt>
                <c:pt idx="3691">
                  <c:v>5.9498820000000001E-3</c:v>
                </c:pt>
                <c:pt idx="3692">
                  <c:v>5.863259E-3</c:v>
                </c:pt>
                <c:pt idx="3693">
                  <c:v>5.0753530000000003E-3</c:v>
                </c:pt>
                <c:pt idx="3694">
                  <c:v>5.0997160000000007E-3</c:v>
                </c:pt>
                <c:pt idx="3695">
                  <c:v>5.0747800000000001E-3</c:v>
                </c:pt>
                <c:pt idx="3696">
                  <c:v>4.9353260000000003E-3</c:v>
                </c:pt>
                <c:pt idx="3697">
                  <c:v>5.0986099999999999E-3</c:v>
                </c:pt>
                <c:pt idx="3698">
                  <c:v>4.6432690000000002E-3</c:v>
                </c:pt>
                <c:pt idx="3699">
                  <c:v>4.5406430000000005E-3</c:v>
                </c:pt>
                <c:pt idx="3700">
                  <c:v>3.5381140000000002E-3</c:v>
                </c:pt>
                <c:pt idx="3701">
                  <c:v>3.1544790000000004E-3</c:v>
                </c:pt>
                <c:pt idx="3702">
                  <c:v>3.0004100000000002E-3</c:v>
                </c:pt>
                <c:pt idx="3703">
                  <c:v>2.8925650000000002E-3</c:v>
                </c:pt>
                <c:pt idx="3704">
                  <c:v>2.5289330000000001E-3</c:v>
                </c:pt>
                <c:pt idx="3705">
                  <c:v>2.3633720000000003E-3</c:v>
                </c:pt>
                <c:pt idx="3706">
                  <c:v>2.2107660000000003E-3</c:v>
                </c:pt>
                <c:pt idx="3707">
                  <c:v>2.2249260000000003E-3</c:v>
                </c:pt>
                <c:pt idx="3708">
                  <c:v>4.870063E-3</c:v>
                </c:pt>
                <c:pt idx="3709">
                  <c:v>2.1269570000000001E-3</c:v>
                </c:pt>
                <c:pt idx="3710">
                  <c:v>2.0493199999999999E-3</c:v>
                </c:pt>
                <c:pt idx="3711">
                  <c:v>2.057672E-3</c:v>
                </c:pt>
                <c:pt idx="3712">
                  <c:v>2.034466E-3</c:v>
                </c:pt>
                <c:pt idx="3713">
                  <c:v>2.108061E-3</c:v>
                </c:pt>
                <c:pt idx="3714">
                  <c:v>2.1827540000000003E-3</c:v>
                </c:pt>
                <c:pt idx="3715">
                  <c:v>2.295138E-3</c:v>
                </c:pt>
                <c:pt idx="3716">
                  <c:v>2.4092060000000001E-3</c:v>
                </c:pt>
                <c:pt idx="3717">
                  <c:v>2.487946E-3</c:v>
                </c:pt>
                <c:pt idx="3718">
                  <c:v>2.6167220000000001E-3</c:v>
                </c:pt>
                <c:pt idx="3719">
                  <c:v>2.663833E-3</c:v>
                </c:pt>
                <c:pt idx="3720">
                  <c:v>2.8144200000000002E-3</c:v>
                </c:pt>
                <c:pt idx="3721">
                  <c:v>2.8707940000000003E-3</c:v>
                </c:pt>
                <c:pt idx="3722">
                  <c:v>3.1424310000000002E-3</c:v>
                </c:pt>
                <c:pt idx="3723">
                  <c:v>3.2538230000000003E-3</c:v>
                </c:pt>
                <c:pt idx="3724">
                  <c:v>3.4629999999999999E-3</c:v>
                </c:pt>
                <c:pt idx="3725">
                  <c:v>3.5695540000000004E-3</c:v>
                </c:pt>
                <c:pt idx="3726">
                  <c:v>3.7870390000000003E-3</c:v>
                </c:pt>
                <c:pt idx="3727">
                  <c:v>4.1079210000000005E-3</c:v>
                </c:pt>
                <c:pt idx="3728">
                  <c:v>4.4882670000000006E-3</c:v>
                </c:pt>
                <c:pt idx="3729">
                  <c:v>4.847652E-3</c:v>
                </c:pt>
                <c:pt idx="3730">
                  <c:v>5.2200760000000006E-3</c:v>
                </c:pt>
                <c:pt idx="3731">
                  <c:v>5.8164380000000002E-3</c:v>
                </c:pt>
                <c:pt idx="3732">
                  <c:v>6.2995340000000007E-3</c:v>
                </c:pt>
                <c:pt idx="3733">
                  <c:v>7.6195840000000004E-3</c:v>
                </c:pt>
                <c:pt idx="3734">
                  <c:v>7.5934790000000002E-3</c:v>
                </c:pt>
                <c:pt idx="3735">
                  <c:v>8.808537E-3</c:v>
                </c:pt>
                <c:pt idx="3736">
                  <c:v>9.6444500000000006E-3</c:v>
                </c:pt>
                <c:pt idx="3737">
                  <c:v>1.0901249999999999E-2</c:v>
                </c:pt>
                <c:pt idx="3738">
                  <c:v>1.3955520000000001E-2</c:v>
                </c:pt>
                <c:pt idx="3739">
                  <c:v>1.6597239999999999E-2</c:v>
                </c:pt>
                <c:pt idx="3740">
                  <c:v>1.553948E-2</c:v>
                </c:pt>
                <c:pt idx="3741">
                  <c:v>1.6820310000000002E-2</c:v>
                </c:pt>
                <c:pt idx="3742">
                  <c:v>1.907619E-2</c:v>
                </c:pt>
                <c:pt idx="3743">
                  <c:v>1.8655749999999999E-2</c:v>
                </c:pt>
                <c:pt idx="3744">
                  <c:v>2.269053E-2</c:v>
                </c:pt>
                <c:pt idx="3745">
                  <c:v>2.2259049999999999E-2</c:v>
                </c:pt>
                <c:pt idx="3746">
                  <c:v>2.501745E-2</c:v>
                </c:pt>
                <c:pt idx="3747">
                  <c:v>2.1306910000000002E-2</c:v>
                </c:pt>
                <c:pt idx="3748">
                  <c:v>2.7121760000000002E-2</c:v>
                </c:pt>
                <c:pt idx="3749">
                  <c:v>1.7289499999999999E-2</c:v>
                </c:pt>
                <c:pt idx="3750">
                  <c:v>1.875667E-2</c:v>
                </c:pt>
                <c:pt idx="3751">
                  <c:v>1.4891629999999999E-2</c:v>
                </c:pt>
                <c:pt idx="3752">
                  <c:v>1.400158E-2</c:v>
                </c:pt>
                <c:pt idx="3753">
                  <c:v>1.179881E-2</c:v>
                </c:pt>
                <c:pt idx="3754">
                  <c:v>1.3162440000000001E-2</c:v>
                </c:pt>
                <c:pt idx="3755">
                  <c:v>1.122445E-2</c:v>
                </c:pt>
                <c:pt idx="3756">
                  <c:v>1.0678130000000001E-2</c:v>
                </c:pt>
                <c:pt idx="3757">
                  <c:v>1.092487E-2</c:v>
                </c:pt>
                <c:pt idx="3758">
                  <c:v>8.5688440000000008E-3</c:v>
                </c:pt>
                <c:pt idx="3759">
                  <c:v>9.7384280000000004E-3</c:v>
                </c:pt>
                <c:pt idx="3760">
                  <c:v>8.7883270000000003E-3</c:v>
                </c:pt>
                <c:pt idx="3761">
                  <c:v>7.2752199999999998E-3</c:v>
                </c:pt>
                <c:pt idx="3762">
                  <c:v>5.339145E-3</c:v>
                </c:pt>
                <c:pt idx="3763">
                  <c:v>5.281015E-3</c:v>
                </c:pt>
                <c:pt idx="3764">
                  <c:v>4.472345E-3</c:v>
                </c:pt>
                <c:pt idx="3765">
                  <c:v>4.1275330000000001E-3</c:v>
                </c:pt>
                <c:pt idx="3766">
                  <c:v>3.9580660000000005E-3</c:v>
                </c:pt>
                <c:pt idx="3767">
                  <c:v>3.7634550000000002E-3</c:v>
                </c:pt>
                <c:pt idx="3768">
                  <c:v>3.2993100000000002E-3</c:v>
                </c:pt>
                <c:pt idx="3769">
                  <c:v>3.1522010000000003E-3</c:v>
                </c:pt>
                <c:pt idx="3770">
                  <c:v>2.8695450000000003E-3</c:v>
                </c:pt>
                <c:pt idx="3771">
                  <c:v>2.6850670000000002E-3</c:v>
                </c:pt>
                <c:pt idx="3772">
                  <c:v>2.4289699999999999E-3</c:v>
                </c:pt>
                <c:pt idx="3773">
                  <c:v>2.207334E-3</c:v>
                </c:pt>
                <c:pt idx="3774">
                  <c:v>2.1012970000000002E-3</c:v>
                </c:pt>
                <c:pt idx="3775">
                  <c:v>2.0086100000000001E-3</c:v>
                </c:pt>
                <c:pt idx="3776">
                  <c:v>1.9690140000000003E-3</c:v>
                </c:pt>
                <c:pt idx="3777">
                  <c:v>1.9412540000000001E-3</c:v>
                </c:pt>
                <c:pt idx="3778">
                  <c:v>1.9776200000000002E-3</c:v>
                </c:pt>
                <c:pt idx="3779">
                  <c:v>1.942219E-3</c:v>
                </c:pt>
                <c:pt idx="3780">
                  <c:v>2.065697E-3</c:v>
                </c:pt>
                <c:pt idx="3781">
                  <c:v>2.087799E-3</c:v>
                </c:pt>
                <c:pt idx="3782">
                  <c:v>2.254856E-3</c:v>
                </c:pt>
                <c:pt idx="3783">
                  <c:v>2.2490940000000001E-3</c:v>
                </c:pt>
                <c:pt idx="3784">
                  <c:v>2.4556230000000001E-3</c:v>
                </c:pt>
                <c:pt idx="3785">
                  <c:v>2.5636030000000002E-3</c:v>
                </c:pt>
                <c:pt idx="3786">
                  <c:v>2.8478010000000001E-3</c:v>
                </c:pt>
                <c:pt idx="3787">
                  <c:v>2.8977780000000002E-3</c:v>
                </c:pt>
                <c:pt idx="3788">
                  <c:v>3.0821960000000002E-3</c:v>
                </c:pt>
                <c:pt idx="3789">
                  <c:v>3.0372810000000002E-3</c:v>
                </c:pt>
                <c:pt idx="3790">
                  <c:v>3.571865E-3</c:v>
                </c:pt>
                <c:pt idx="3791">
                  <c:v>3.9461779999999998E-3</c:v>
                </c:pt>
                <c:pt idx="3792">
                  <c:v>4.2790050000000007E-3</c:v>
                </c:pt>
                <c:pt idx="3793">
                  <c:v>4.9288130000000006E-3</c:v>
                </c:pt>
                <c:pt idx="3794">
                  <c:v>5.2761700000000002E-3</c:v>
                </c:pt>
                <c:pt idx="3795">
                  <c:v>6.4519830000000005E-3</c:v>
                </c:pt>
                <c:pt idx="3796">
                  <c:v>7.0277030000000006E-3</c:v>
                </c:pt>
                <c:pt idx="3797">
                  <c:v>8.2815730000000004E-3</c:v>
                </c:pt>
                <c:pt idx="3798">
                  <c:v>8.9025969999999999E-3</c:v>
                </c:pt>
                <c:pt idx="3799">
                  <c:v>1.141587E-2</c:v>
                </c:pt>
                <c:pt idx="3800">
                  <c:v>1.164346E-2</c:v>
                </c:pt>
                <c:pt idx="3801">
                  <c:v>1.5826840000000002E-2</c:v>
                </c:pt>
                <c:pt idx="3802">
                  <c:v>1.494385E-2</c:v>
                </c:pt>
                <c:pt idx="3803">
                  <c:v>1.8892579999999999E-2</c:v>
                </c:pt>
                <c:pt idx="3804">
                  <c:v>1.9936740000000001E-2</c:v>
                </c:pt>
                <c:pt idx="3805">
                  <c:v>2.251088E-2</c:v>
                </c:pt>
                <c:pt idx="3806">
                  <c:v>1.8569499999999999E-2</c:v>
                </c:pt>
                <c:pt idx="3807">
                  <c:v>2.6379420000000001E-2</c:v>
                </c:pt>
                <c:pt idx="3808">
                  <c:v>2.3796750000000002E-2</c:v>
                </c:pt>
                <c:pt idx="3809">
                  <c:v>2.4470990000000001E-2</c:v>
                </c:pt>
                <c:pt idx="3810">
                  <c:v>2.6559140000000002E-2</c:v>
                </c:pt>
                <c:pt idx="3811">
                  <c:v>2.6191559999999999E-2</c:v>
                </c:pt>
                <c:pt idx="3812">
                  <c:v>2.6933680000000002E-2</c:v>
                </c:pt>
                <c:pt idx="3813">
                  <c:v>2.0106660000000002E-2</c:v>
                </c:pt>
                <c:pt idx="3814">
                  <c:v>1.5816730000000001E-2</c:v>
                </c:pt>
                <c:pt idx="3815">
                  <c:v>1.522481E-2</c:v>
                </c:pt>
                <c:pt idx="3816">
                  <c:v>2.043563E-2</c:v>
                </c:pt>
                <c:pt idx="3817">
                  <c:v>1.6033530000000001E-2</c:v>
                </c:pt>
                <c:pt idx="3818">
                  <c:v>1.6967110000000001E-2</c:v>
                </c:pt>
                <c:pt idx="3819">
                  <c:v>1.2636110000000001E-2</c:v>
                </c:pt>
                <c:pt idx="3820">
                  <c:v>1.2513939999999999E-2</c:v>
                </c:pt>
                <c:pt idx="3821">
                  <c:v>8.3134190000000007E-3</c:v>
                </c:pt>
                <c:pt idx="3822">
                  <c:v>7.3396840000000008E-3</c:v>
                </c:pt>
                <c:pt idx="3823">
                  <c:v>6.1276410000000005E-3</c:v>
                </c:pt>
                <c:pt idx="3824">
                  <c:v>5.4979320000000005E-3</c:v>
                </c:pt>
                <c:pt idx="3825">
                  <c:v>5.6401860000000002E-3</c:v>
                </c:pt>
                <c:pt idx="3826">
                  <c:v>5.2591720000000003E-3</c:v>
                </c:pt>
                <c:pt idx="3827">
                  <c:v>5.1153450000000003E-3</c:v>
                </c:pt>
                <c:pt idx="3828">
                  <c:v>5.1991760000000007E-3</c:v>
                </c:pt>
                <c:pt idx="3829">
                  <c:v>5.2630770000000006E-3</c:v>
                </c:pt>
                <c:pt idx="3830">
                  <c:v>5.0670520000000007E-3</c:v>
                </c:pt>
                <c:pt idx="3831">
                  <c:v>1.091775E-2</c:v>
                </c:pt>
                <c:pt idx="3832">
                  <c:v>1.077036E-2</c:v>
                </c:pt>
                <c:pt idx="3833">
                  <c:v>1.164607E-2</c:v>
                </c:pt>
                <c:pt idx="3834">
                  <c:v>1.003448E-2</c:v>
                </c:pt>
                <c:pt idx="3835">
                  <c:v>8.5958130000000008E-3</c:v>
                </c:pt>
                <c:pt idx="3836">
                  <c:v>9.6276370000000014E-3</c:v>
                </c:pt>
                <c:pt idx="3837">
                  <c:v>2.1487309999999999E-2</c:v>
                </c:pt>
                <c:pt idx="3838">
                  <c:v>7.5679930000000003E-3</c:v>
                </c:pt>
                <c:pt idx="3839">
                  <c:v>5.8245170000000004E-3</c:v>
                </c:pt>
                <c:pt idx="3840">
                  <c:v>7.1430220000000006E-3</c:v>
                </c:pt>
                <c:pt idx="3841">
                  <c:v>4.9771850000000003E-3</c:v>
                </c:pt>
                <c:pt idx="3842">
                  <c:v>4.6621090000000002E-3</c:v>
                </c:pt>
                <c:pt idx="3843">
                  <c:v>4.3591230000000003E-3</c:v>
                </c:pt>
                <c:pt idx="3844">
                  <c:v>4.3771959999999999E-3</c:v>
                </c:pt>
                <c:pt idx="3845">
                  <c:v>4.7732030000000002E-3</c:v>
                </c:pt>
                <c:pt idx="3846">
                  <c:v>5.1953120000000005E-3</c:v>
                </c:pt>
                <c:pt idx="3847">
                  <c:v>5.0435640000000004E-3</c:v>
                </c:pt>
                <c:pt idx="3848">
                  <c:v>5.0876050000000003E-3</c:v>
                </c:pt>
                <c:pt idx="3849">
                  <c:v>4.9457310000000001E-3</c:v>
                </c:pt>
                <c:pt idx="3850">
                  <c:v>5.2944670000000006E-3</c:v>
                </c:pt>
                <c:pt idx="3851">
                  <c:v>5.4071090000000002E-3</c:v>
                </c:pt>
                <c:pt idx="3852">
                  <c:v>6.6891340000000007E-2</c:v>
                </c:pt>
                <c:pt idx="3853">
                  <c:v>5.6895420000000002E-2</c:v>
                </c:pt>
                <c:pt idx="3854">
                  <c:v>1.0309619999999999</c:v>
                </c:pt>
                <c:pt idx="3855">
                  <c:v>47.378509999999999</c:v>
                </c:pt>
                <c:pt idx="3856">
                  <c:v>0.43015949999999997</c:v>
                </c:pt>
                <c:pt idx="3857">
                  <c:v>0.14241399999999999</c:v>
                </c:pt>
                <c:pt idx="3858">
                  <c:v>9.7879629999999995E-2</c:v>
                </c:pt>
                <c:pt idx="3859">
                  <c:v>0.18485579999999999</c:v>
                </c:pt>
                <c:pt idx="3860">
                  <c:v>0.1458015</c:v>
                </c:pt>
                <c:pt idx="3861">
                  <c:v>0.10020469999999999</c:v>
                </c:pt>
                <c:pt idx="3862">
                  <c:v>0.108151</c:v>
                </c:pt>
                <c:pt idx="3863">
                  <c:v>8.1406499999999993E-2</c:v>
                </c:pt>
                <c:pt idx="3864">
                  <c:v>0.10722719999999999</c:v>
                </c:pt>
                <c:pt idx="3865">
                  <c:v>7.7264910000000006E-2</c:v>
                </c:pt>
                <c:pt idx="3866">
                  <c:v>7.4887809999999999E-2</c:v>
                </c:pt>
                <c:pt idx="3867">
                  <c:v>7.0776950000000005E-2</c:v>
                </c:pt>
                <c:pt idx="3868">
                  <c:v>6.2862860000000007E-2</c:v>
                </c:pt>
                <c:pt idx="3869">
                  <c:v>6.4033690000000004E-2</c:v>
                </c:pt>
                <c:pt idx="3870">
                  <c:v>6.5037129999999999E-2</c:v>
                </c:pt>
                <c:pt idx="3871">
                  <c:v>6.0016140000000003E-2</c:v>
                </c:pt>
                <c:pt idx="3872">
                  <c:v>6.0645070000000002E-2</c:v>
                </c:pt>
                <c:pt idx="3873">
                  <c:v>6.9511310000000007E-2</c:v>
                </c:pt>
                <c:pt idx="3874">
                  <c:v>6.3167799999999996E-2</c:v>
                </c:pt>
                <c:pt idx="3875">
                  <c:v>7.0432419999999996E-2</c:v>
                </c:pt>
                <c:pt idx="3876">
                  <c:v>8.4612980000000004E-2</c:v>
                </c:pt>
                <c:pt idx="3877">
                  <c:v>8.5635329999999996E-2</c:v>
                </c:pt>
                <c:pt idx="3878">
                  <c:v>6.945569E-2</c:v>
                </c:pt>
                <c:pt idx="3879">
                  <c:v>0.10294719999999999</c:v>
                </c:pt>
                <c:pt idx="3880">
                  <c:v>7.5266540000000007E-2</c:v>
                </c:pt>
                <c:pt idx="3881">
                  <c:v>9.2558230000000005E-2</c:v>
                </c:pt>
                <c:pt idx="3882">
                  <c:v>7.9257549999999996E-2</c:v>
                </c:pt>
                <c:pt idx="3883">
                  <c:v>0.1147999</c:v>
                </c:pt>
                <c:pt idx="3884">
                  <c:v>0.12902959999999999</c:v>
                </c:pt>
                <c:pt idx="3885">
                  <c:v>0.19908779999999998</c:v>
                </c:pt>
                <c:pt idx="3886">
                  <c:v>1.0778730000000001</c:v>
                </c:pt>
                <c:pt idx="3887">
                  <c:v>1.8286150000000001</c:v>
                </c:pt>
                <c:pt idx="3888">
                  <c:v>9.4772450000000008E-2</c:v>
                </c:pt>
                <c:pt idx="3889">
                  <c:v>3.7926880000000003E-2</c:v>
                </c:pt>
                <c:pt idx="3890">
                  <c:v>8.9091630000000005E-2</c:v>
                </c:pt>
                <c:pt idx="3891">
                  <c:v>0.13882809999999998</c:v>
                </c:pt>
                <c:pt idx="3892">
                  <c:v>0.1115313</c:v>
                </c:pt>
                <c:pt idx="3893">
                  <c:v>6.627849999999999E-2</c:v>
                </c:pt>
                <c:pt idx="3894">
                  <c:v>2.9835469999999999E-2</c:v>
                </c:pt>
                <c:pt idx="3895">
                  <c:v>4.4517540000000001E-2</c:v>
                </c:pt>
                <c:pt idx="3896">
                  <c:v>2.6389450000000002E-2</c:v>
                </c:pt>
                <c:pt idx="3897">
                  <c:v>2.0340940000000002E-2</c:v>
                </c:pt>
                <c:pt idx="3898">
                  <c:v>1.424075E-2</c:v>
                </c:pt>
                <c:pt idx="3899">
                  <c:v>1.3939990000000001E-2</c:v>
                </c:pt>
                <c:pt idx="3900">
                  <c:v>1.269911E-2</c:v>
                </c:pt>
                <c:pt idx="3901">
                  <c:v>1.3165609999999999E-2</c:v>
                </c:pt>
                <c:pt idx="3902">
                  <c:v>1.2822099999999999E-2</c:v>
                </c:pt>
                <c:pt idx="3903">
                  <c:v>1.4130419999999999E-2</c:v>
                </c:pt>
                <c:pt idx="3904">
                  <c:v>1.7327519999999999E-2</c:v>
                </c:pt>
                <c:pt idx="3905">
                  <c:v>1.8119570000000002E-2</c:v>
                </c:pt>
                <c:pt idx="3906">
                  <c:v>2.2719760000000002E-2</c:v>
                </c:pt>
                <c:pt idx="3907">
                  <c:v>1.29412E-2</c:v>
                </c:pt>
                <c:pt idx="3908">
                  <c:v>1.7593950000000001E-2</c:v>
                </c:pt>
                <c:pt idx="3909">
                  <c:v>1.7210820000000002E-2</c:v>
                </c:pt>
                <c:pt idx="3910">
                  <c:v>2.1533999999999998E-2</c:v>
                </c:pt>
                <c:pt idx="3911">
                  <c:v>2.4964050000000002E-2</c:v>
                </c:pt>
                <c:pt idx="3912">
                  <c:v>3.2507299999999996E-2</c:v>
                </c:pt>
                <c:pt idx="3913">
                  <c:v>3.8978860000000004E-2</c:v>
                </c:pt>
                <c:pt idx="3914">
                  <c:v>4.3558640000000003E-2</c:v>
                </c:pt>
                <c:pt idx="3915">
                  <c:v>5.6162250000000004E-2</c:v>
                </c:pt>
                <c:pt idx="3916">
                  <c:v>7.9257530000000007E-2</c:v>
                </c:pt>
                <c:pt idx="3917">
                  <c:v>9.6367809999999998E-2</c:v>
                </c:pt>
                <c:pt idx="3918">
                  <c:v>0.16477539999999999</c:v>
                </c:pt>
                <c:pt idx="3919">
                  <c:v>0.69579009999999997</c:v>
                </c:pt>
                <c:pt idx="3920">
                  <c:v>1.332873</c:v>
                </c:pt>
                <c:pt idx="3921">
                  <c:v>2.7869359999999999</c:v>
                </c:pt>
                <c:pt idx="3922">
                  <c:v>8.7446579999999996E-2</c:v>
                </c:pt>
                <c:pt idx="3923">
                  <c:v>0.13423199999999999</c:v>
                </c:pt>
                <c:pt idx="3924">
                  <c:v>0.1370749</c:v>
                </c:pt>
                <c:pt idx="3925">
                  <c:v>0.176736</c:v>
                </c:pt>
                <c:pt idx="3926">
                  <c:v>0.1289817</c:v>
                </c:pt>
                <c:pt idx="3927">
                  <c:v>0.43793149999999997</c:v>
                </c:pt>
                <c:pt idx="3928">
                  <c:v>6.9009399999999999E-2</c:v>
                </c:pt>
                <c:pt idx="3929">
                  <c:v>0.1933262</c:v>
                </c:pt>
                <c:pt idx="3930">
                  <c:v>0.13424929999999999</c:v>
                </c:pt>
                <c:pt idx="3931">
                  <c:v>0.209873</c:v>
                </c:pt>
                <c:pt idx="3932">
                  <c:v>0.40713820000000001</c:v>
                </c:pt>
                <c:pt idx="3933">
                  <c:v>1.0734330000000001</c:v>
                </c:pt>
                <c:pt idx="3934">
                  <c:v>0.51344020000000001</c:v>
                </c:pt>
                <c:pt idx="3935">
                  <c:v>1.4496629999999999</c:v>
                </c:pt>
                <c:pt idx="3936">
                  <c:v>0.20300469999999998</c:v>
                </c:pt>
                <c:pt idx="3937">
                  <c:v>9.8211770000000004E-2</c:v>
                </c:pt>
                <c:pt idx="3938">
                  <c:v>6.9390930000000003E-2</c:v>
                </c:pt>
                <c:pt idx="3939">
                  <c:v>6.8501179999999995E-2</c:v>
                </c:pt>
                <c:pt idx="3940">
                  <c:v>3.6074220000000004E-2</c:v>
                </c:pt>
                <c:pt idx="3941">
                  <c:v>2.9183090000000002E-2</c:v>
                </c:pt>
                <c:pt idx="3942">
                  <c:v>2.633537E-2</c:v>
                </c:pt>
                <c:pt idx="3943">
                  <c:v>1.9913460000000001E-2</c:v>
                </c:pt>
                <c:pt idx="3944">
                  <c:v>2.4090340000000002E-2</c:v>
                </c:pt>
                <c:pt idx="3945">
                  <c:v>2.1553180000000002E-2</c:v>
                </c:pt>
                <c:pt idx="3946">
                  <c:v>2.2760510000000001E-2</c:v>
                </c:pt>
                <c:pt idx="3947">
                  <c:v>2.4994620000000002E-2</c:v>
                </c:pt>
                <c:pt idx="3948">
                  <c:v>2.3075439999999999E-2</c:v>
                </c:pt>
                <c:pt idx="3949">
                  <c:v>1.4596019999999999E-2</c:v>
                </c:pt>
                <c:pt idx="3950">
                  <c:v>1.2198840000000001E-2</c:v>
                </c:pt>
                <c:pt idx="3951">
                  <c:v>8.6041499999999996E-3</c:v>
                </c:pt>
                <c:pt idx="3952">
                  <c:v>7.1588010000000002E-3</c:v>
                </c:pt>
                <c:pt idx="3953">
                  <c:v>6.8870950000000002E-3</c:v>
                </c:pt>
                <c:pt idx="3954">
                  <c:v>7.4416940000000004E-3</c:v>
                </c:pt>
                <c:pt idx="3955">
                  <c:v>5.7335870000000001E-3</c:v>
                </c:pt>
                <c:pt idx="3956">
                  <c:v>4.9922180000000005E-3</c:v>
                </c:pt>
                <c:pt idx="3957">
                  <c:v>4.5282740000000005E-3</c:v>
                </c:pt>
                <c:pt idx="3958">
                  <c:v>4.4076970000000004E-3</c:v>
                </c:pt>
                <c:pt idx="3959">
                  <c:v>4.678878E-3</c:v>
                </c:pt>
                <c:pt idx="3960">
                  <c:v>4.8918950000000003E-3</c:v>
                </c:pt>
                <c:pt idx="3961">
                  <c:v>5.4251860000000002E-3</c:v>
                </c:pt>
                <c:pt idx="3962">
                  <c:v>5.1193430000000002E-3</c:v>
                </c:pt>
                <c:pt idx="3963">
                  <c:v>5.6866460000000001E-3</c:v>
                </c:pt>
                <c:pt idx="3964">
                  <c:v>5.8184310000000006E-3</c:v>
                </c:pt>
                <c:pt idx="3965">
                  <c:v>7.3966370000000002E-3</c:v>
                </c:pt>
                <c:pt idx="3966">
                  <c:v>7.7822130000000005E-3</c:v>
                </c:pt>
                <c:pt idx="3967">
                  <c:v>9.6587140000000005E-3</c:v>
                </c:pt>
                <c:pt idx="3968">
                  <c:v>9.8995999999999997E-3</c:v>
                </c:pt>
                <c:pt idx="3969">
                  <c:v>1.079487E-2</c:v>
                </c:pt>
                <c:pt idx="3970">
                  <c:v>1.2006870000000001E-2</c:v>
                </c:pt>
                <c:pt idx="3971">
                  <c:v>1.4159090000000001E-2</c:v>
                </c:pt>
                <c:pt idx="3972">
                  <c:v>1.455556E-2</c:v>
                </c:pt>
                <c:pt idx="3973">
                  <c:v>1.465383E-2</c:v>
                </c:pt>
                <c:pt idx="3974">
                  <c:v>1.283191E-2</c:v>
                </c:pt>
                <c:pt idx="3975">
                  <c:v>2.414848E-2</c:v>
                </c:pt>
                <c:pt idx="3976">
                  <c:v>2.3263720000000002E-2</c:v>
                </c:pt>
                <c:pt idx="3977">
                  <c:v>4.0632080000000001E-2</c:v>
                </c:pt>
                <c:pt idx="3978">
                  <c:v>5.2478179999999999E-2</c:v>
                </c:pt>
                <c:pt idx="3979">
                  <c:v>9.8322969999999996E-2</c:v>
                </c:pt>
                <c:pt idx="3980">
                  <c:v>0.26973330000000001</c:v>
                </c:pt>
                <c:pt idx="3981">
                  <c:v>0.10102079999999999</c:v>
                </c:pt>
                <c:pt idx="3982">
                  <c:v>0.10050429999999999</c:v>
                </c:pt>
                <c:pt idx="3983">
                  <c:v>0.11161489999999999</c:v>
                </c:pt>
                <c:pt idx="3984">
                  <c:v>7.9957050000000002E-2</c:v>
                </c:pt>
                <c:pt idx="3985">
                  <c:v>2.4395280000000002E-2</c:v>
                </c:pt>
                <c:pt idx="3986">
                  <c:v>9.3362730000000005E-2</c:v>
                </c:pt>
                <c:pt idx="3987">
                  <c:v>3.329741E-2</c:v>
                </c:pt>
                <c:pt idx="3988">
                  <c:v>4.7342530000000001E-2</c:v>
                </c:pt>
                <c:pt idx="3989">
                  <c:v>2.8268560000000002E-2</c:v>
                </c:pt>
                <c:pt idx="3990">
                  <c:v>2.2949239999999999E-2</c:v>
                </c:pt>
                <c:pt idx="3991">
                  <c:v>2.0466990000000001E-2</c:v>
                </c:pt>
                <c:pt idx="3992">
                  <c:v>1.8233909999999999E-2</c:v>
                </c:pt>
                <c:pt idx="3993">
                  <c:v>1.201575E-2</c:v>
                </c:pt>
                <c:pt idx="3994">
                  <c:v>1.1456529999999999E-2</c:v>
                </c:pt>
                <c:pt idx="3995">
                  <c:v>8.9547430000000011E-3</c:v>
                </c:pt>
                <c:pt idx="3996">
                  <c:v>9.3037699999999994E-3</c:v>
                </c:pt>
                <c:pt idx="3997">
                  <c:v>9.6606899999999996E-3</c:v>
                </c:pt>
                <c:pt idx="3998">
                  <c:v>9.8262510000000011E-3</c:v>
                </c:pt>
                <c:pt idx="3999">
                  <c:v>9.9836390000000007E-3</c:v>
                </c:pt>
                <c:pt idx="4000">
                  <c:v>9.3571000000000001E-3</c:v>
                </c:pt>
                <c:pt idx="4001">
                  <c:v>8.3777850000000004E-3</c:v>
                </c:pt>
                <c:pt idx="4002">
                  <c:v>6.4062780000000005E-3</c:v>
                </c:pt>
                <c:pt idx="4003">
                  <c:v>5.6877690000000005E-3</c:v>
                </c:pt>
                <c:pt idx="4004">
                  <c:v>5.0817840000000006E-3</c:v>
                </c:pt>
                <c:pt idx="4005">
                  <c:v>4.8282380000000003E-3</c:v>
                </c:pt>
                <c:pt idx="4006">
                  <c:v>4.4370989999999999E-3</c:v>
                </c:pt>
                <c:pt idx="4007">
                  <c:v>3.5359060000000001E-3</c:v>
                </c:pt>
                <c:pt idx="4008">
                  <c:v>3.1426330000000001E-3</c:v>
                </c:pt>
                <c:pt idx="4009">
                  <c:v>3.6785300000000002E-3</c:v>
                </c:pt>
                <c:pt idx="4010">
                  <c:v>3.5147020000000002E-3</c:v>
                </c:pt>
                <c:pt idx="4011">
                  <c:v>3.9669150000000005E-3</c:v>
                </c:pt>
                <c:pt idx="4012">
                  <c:v>4.3538710000000005E-3</c:v>
                </c:pt>
                <c:pt idx="4013">
                  <c:v>5.1532750000000006E-3</c:v>
                </c:pt>
                <c:pt idx="4014">
                  <c:v>4.843974E-3</c:v>
                </c:pt>
                <c:pt idx="4015">
                  <c:v>4.9881270000000002E-3</c:v>
                </c:pt>
                <c:pt idx="4016">
                  <c:v>5.7226260000000006E-3</c:v>
                </c:pt>
                <c:pt idx="4017">
                  <c:v>6.1849240000000005E-3</c:v>
                </c:pt>
                <c:pt idx="4018">
                  <c:v>6.5967410000000006E-3</c:v>
                </c:pt>
                <c:pt idx="4019">
                  <c:v>7.3147320000000009E-3</c:v>
                </c:pt>
                <c:pt idx="4020">
                  <c:v>7.4561930000000007E-3</c:v>
                </c:pt>
                <c:pt idx="4021">
                  <c:v>8.913606000000001E-3</c:v>
                </c:pt>
                <c:pt idx="4022">
                  <c:v>1.073985E-2</c:v>
                </c:pt>
                <c:pt idx="4023">
                  <c:v>1.2627670000000001E-2</c:v>
                </c:pt>
                <c:pt idx="4024">
                  <c:v>1.31214E-2</c:v>
                </c:pt>
                <c:pt idx="4025">
                  <c:v>1.2992150000000001E-2</c:v>
                </c:pt>
                <c:pt idx="4026">
                  <c:v>7.8689859999999997E-3</c:v>
                </c:pt>
                <c:pt idx="4027">
                  <c:v>1.267325E-2</c:v>
                </c:pt>
                <c:pt idx="4028">
                  <c:v>2.381308E-2</c:v>
                </c:pt>
                <c:pt idx="4029">
                  <c:v>2.0654699999999998E-2</c:v>
                </c:pt>
                <c:pt idx="4030">
                  <c:v>5.9369650000000003E-2</c:v>
                </c:pt>
                <c:pt idx="4031">
                  <c:v>3.2600940000000002E-2</c:v>
                </c:pt>
                <c:pt idx="4032">
                  <c:v>2.8845080000000002E-2</c:v>
                </c:pt>
                <c:pt idx="4033">
                  <c:v>2.852184E-2</c:v>
                </c:pt>
                <c:pt idx="4034">
                  <c:v>4.434693E-2</c:v>
                </c:pt>
                <c:pt idx="4035">
                  <c:v>5.2491400000000001E-2</c:v>
                </c:pt>
                <c:pt idx="4036">
                  <c:v>4.6317199999999996E-2</c:v>
                </c:pt>
                <c:pt idx="4037">
                  <c:v>3.9574360000000003E-2</c:v>
                </c:pt>
                <c:pt idx="4038">
                  <c:v>5.088604E-2</c:v>
                </c:pt>
                <c:pt idx="4039">
                  <c:v>2.6866250000000001E-2</c:v>
                </c:pt>
                <c:pt idx="4040">
                  <c:v>2.8250150000000002E-2</c:v>
                </c:pt>
                <c:pt idx="4041">
                  <c:v>3.0836769999999999E-2</c:v>
                </c:pt>
                <c:pt idx="4042">
                  <c:v>3.6948499999999995E-2</c:v>
                </c:pt>
                <c:pt idx="4043">
                  <c:v>2.898887E-2</c:v>
                </c:pt>
                <c:pt idx="4044">
                  <c:v>2.8094609999999999E-2</c:v>
                </c:pt>
                <c:pt idx="4045">
                  <c:v>2.0037340000000001E-2</c:v>
                </c:pt>
                <c:pt idx="4046">
                  <c:v>2.1728710000000002E-2</c:v>
                </c:pt>
                <c:pt idx="4047">
                  <c:v>2.0417979999999999E-2</c:v>
                </c:pt>
                <c:pt idx="4048">
                  <c:v>1.504657E-2</c:v>
                </c:pt>
                <c:pt idx="4049">
                  <c:v>1.406485E-2</c:v>
                </c:pt>
                <c:pt idx="4050">
                  <c:v>9.4981730000000004E-3</c:v>
                </c:pt>
                <c:pt idx="4051">
                  <c:v>1.0005669999999999E-2</c:v>
                </c:pt>
                <c:pt idx="4052">
                  <c:v>8.5895529999999998E-3</c:v>
                </c:pt>
                <c:pt idx="4053">
                  <c:v>8.4439750000000011E-3</c:v>
                </c:pt>
                <c:pt idx="4054">
                  <c:v>7.7934370000000003E-3</c:v>
                </c:pt>
                <c:pt idx="4055">
                  <c:v>7.1588999999999993E-3</c:v>
                </c:pt>
                <c:pt idx="4056">
                  <c:v>6.5596260000000007E-3</c:v>
                </c:pt>
                <c:pt idx="4057">
                  <c:v>5.5474499999999998E-3</c:v>
                </c:pt>
                <c:pt idx="4058">
                  <c:v>4.7910460000000002E-3</c:v>
                </c:pt>
                <c:pt idx="4059">
                  <c:v>4.0868570000000002E-3</c:v>
                </c:pt>
                <c:pt idx="4060">
                  <c:v>3.5428410000000001E-3</c:v>
                </c:pt>
                <c:pt idx="4061">
                  <c:v>3.2630850000000002E-3</c:v>
                </c:pt>
                <c:pt idx="4062">
                  <c:v>3.1970790000000002E-3</c:v>
                </c:pt>
                <c:pt idx="4063">
                  <c:v>3.2498220000000003E-3</c:v>
                </c:pt>
                <c:pt idx="4064">
                  <c:v>3.3901790000000001E-3</c:v>
                </c:pt>
                <c:pt idx="4065">
                  <c:v>3.101791E-3</c:v>
                </c:pt>
                <c:pt idx="4066">
                  <c:v>3.0456620000000002E-3</c:v>
                </c:pt>
                <c:pt idx="4067">
                  <c:v>3.0341130000000002E-3</c:v>
                </c:pt>
                <c:pt idx="4068">
                  <c:v>3.392019E-3</c:v>
                </c:pt>
                <c:pt idx="4069">
                  <c:v>3.057227E-3</c:v>
                </c:pt>
                <c:pt idx="4070">
                  <c:v>3.3746880000000003E-3</c:v>
                </c:pt>
                <c:pt idx="4071">
                  <c:v>3.5443499999999999E-3</c:v>
                </c:pt>
                <c:pt idx="4072">
                  <c:v>3.8782780000000002E-3</c:v>
                </c:pt>
                <c:pt idx="4073">
                  <c:v>3.9754820000000007E-3</c:v>
                </c:pt>
                <c:pt idx="4074">
                  <c:v>3.6632520000000001E-3</c:v>
                </c:pt>
                <c:pt idx="4075">
                  <c:v>4.092961E-3</c:v>
                </c:pt>
                <c:pt idx="4076">
                  <c:v>4.9344790000000003E-3</c:v>
                </c:pt>
                <c:pt idx="4077">
                  <c:v>5.1578970000000007E-3</c:v>
                </c:pt>
                <c:pt idx="4078">
                  <c:v>5.5576930000000007E-3</c:v>
                </c:pt>
                <c:pt idx="4079">
                  <c:v>6.5549380000000006E-3</c:v>
                </c:pt>
                <c:pt idx="4080">
                  <c:v>7.2015080000000006E-3</c:v>
                </c:pt>
                <c:pt idx="4081">
                  <c:v>8.3282990000000008E-3</c:v>
                </c:pt>
                <c:pt idx="4082">
                  <c:v>9.2828070000000006E-3</c:v>
                </c:pt>
                <c:pt idx="4083">
                  <c:v>1.141725E-2</c:v>
                </c:pt>
                <c:pt idx="4084">
                  <c:v>1.247503E-2</c:v>
                </c:pt>
                <c:pt idx="4085">
                  <c:v>1.889155E-2</c:v>
                </c:pt>
                <c:pt idx="4086">
                  <c:v>1.6632279999999999E-2</c:v>
                </c:pt>
                <c:pt idx="4087">
                  <c:v>1.862436E-2</c:v>
                </c:pt>
                <c:pt idx="4088">
                  <c:v>2.4318329999999999E-2</c:v>
                </c:pt>
                <c:pt idx="4089">
                  <c:v>2.576049E-2</c:v>
                </c:pt>
                <c:pt idx="4090">
                  <c:v>2.9063330000000002E-2</c:v>
                </c:pt>
                <c:pt idx="4091">
                  <c:v>2.351924E-2</c:v>
                </c:pt>
                <c:pt idx="4092">
                  <c:v>3.770987E-2</c:v>
                </c:pt>
                <c:pt idx="4093">
                  <c:v>3.5626169999999999E-2</c:v>
                </c:pt>
                <c:pt idx="4094">
                  <c:v>3.3023870000000004E-2</c:v>
                </c:pt>
                <c:pt idx="4095">
                  <c:v>1.9534329999999999E-2</c:v>
                </c:pt>
                <c:pt idx="4096">
                  <c:v>2.108968E-2</c:v>
                </c:pt>
                <c:pt idx="4097">
                  <c:v>2.033975E-2</c:v>
                </c:pt>
                <c:pt idx="4098">
                  <c:v>2.0620320000000001E-2</c:v>
                </c:pt>
                <c:pt idx="4099">
                  <c:v>1.833127E-2</c:v>
                </c:pt>
                <c:pt idx="4100">
                  <c:v>1.7176999999999998E-2</c:v>
                </c:pt>
                <c:pt idx="4101">
                  <c:v>1.517637E-2</c:v>
                </c:pt>
                <c:pt idx="4102">
                  <c:v>1.315528E-2</c:v>
                </c:pt>
                <c:pt idx="4103">
                  <c:v>9.6283510000000003E-3</c:v>
                </c:pt>
                <c:pt idx="4104">
                  <c:v>9.125007000000001E-3</c:v>
                </c:pt>
                <c:pt idx="4105">
                  <c:v>7.0871690000000008E-3</c:v>
                </c:pt>
                <c:pt idx="4106">
                  <c:v>6.5413270000000004E-3</c:v>
                </c:pt>
                <c:pt idx="4107">
                  <c:v>5.4823860000000006E-3</c:v>
                </c:pt>
                <c:pt idx="4108">
                  <c:v>5.147609E-3</c:v>
                </c:pt>
                <c:pt idx="4109">
                  <c:v>5.5478370000000008E-3</c:v>
                </c:pt>
                <c:pt idx="4110">
                  <c:v>5.1660080000000006E-3</c:v>
                </c:pt>
                <c:pt idx="4111">
                  <c:v>5.1976599999999998E-3</c:v>
                </c:pt>
                <c:pt idx="4112">
                  <c:v>4.8934690000000001E-3</c:v>
                </c:pt>
                <c:pt idx="4113">
                  <c:v>4.7062179999999999E-3</c:v>
                </c:pt>
                <c:pt idx="4114">
                  <c:v>3.6626010000000001E-3</c:v>
                </c:pt>
                <c:pt idx="4115">
                  <c:v>3.3894330000000003E-3</c:v>
                </c:pt>
                <c:pt idx="4116">
                  <c:v>3.088861E-3</c:v>
                </c:pt>
                <c:pt idx="4117">
                  <c:v>3.06456E-3</c:v>
                </c:pt>
                <c:pt idx="4118">
                  <c:v>2.3484920000000002E-3</c:v>
                </c:pt>
                <c:pt idx="4119">
                  <c:v>2.5611499999999999E-3</c:v>
                </c:pt>
                <c:pt idx="4120">
                  <c:v>2.3395440000000003E-3</c:v>
                </c:pt>
                <c:pt idx="4121">
                  <c:v>2.4555650000000003E-3</c:v>
                </c:pt>
                <c:pt idx="4122">
                  <c:v>2.4270980000000004E-3</c:v>
                </c:pt>
                <c:pt idx="4123">
                  <c:v>2.6066870000000003E-3</c:v>
                </c:pt>
                <c:pt idx="4124">
                  <c:v>2.7785680000000004E-3</c:v>
                </c:pt>
                <c:pt idx="4125">
                  <c:v>3.0720190000000001E-3</c:v>
                </c:pt>
                <c:pt idx="4126">
                  <c:v>3.1800870000000003E-3</c:v>
                </c:pt>
                <c:pt idx="4127">
                  <c:v>3.3930470000000002E-3</c:v>
                </c:pt>
                <c:pt idx="4128">
                  <c:v>3.6239330000000002E-3</c:v>
                </c:pt>
                <c:pt idx="4129">
                  <c:v>3.8399790000000003E-3</c:v>
                </c:pt>
                <c:pt idx="4130">
                  <c:v>4.2580050000000005E-3</c:v>
                </c:pt>
                <c:pt idx="4131">
                  <c:v>4.1707260000000005E-3</c:v>
                </c:pt>
                <c:pt idx="4132">
                  <c:v>4.4598609999999999E-3</c:v>
                </c:pt>
                <c:pt idx="4133">
                  <c:v>4.6036810000000001E-3</c:v>
                </c:pt>
                <c:pt idx="4134">
                  <c:v>5.1606490000000007E-3</c:v>
                </c:pt>
                <c:pt idx="4135">
                  <c:v>5.3631E-3</c:v>
                </c:pt>
                <c:pt idx="4136">
                  <c:v>6.4842380000000007E-3</c:v>
                </c:pt>
                <c:pt idx="4137">
                  <c:v>7.0608199999999998E-3</c:v>
                </c:pt>
                <c:pt idx="4138">
                  <c:v>8.053892E-3</c:v>
                </c:pt>
                <c:pt idx="4139">
                  <c:v>8.392488E-3</c:v>
                </c:pt>
                <c:pt idx="4140">
                  <c:v>1.044722E-2</c:v>
                </c:pt>
                <c:pt idx="4141">
                  <c:v>1.193927E-2</c:v>
                </c:pt>
                <c:pt idx="4142">
                  <c:v>1.5111299999999999E-2</c:v>
                </c:pt>
                <c:pt idx="4143">
                  <c:v>1.695439E-2</c:v>
                </c:pt>
                <c:pt idx="4144">
                  <c:v>2.225096E-2</c:v>
                </c:pt>
                <c:pt idx="4145">
                  <c:v>2.3650730000000002E-2</c:v>
                </c:pt>
                <c:pt idx="4146">
                  <c:v>2.5536119999999999E-2</c:v>
                </c:pt>
                <c:pt idx="4147">
                  <c:v>2.9518229999999999E-2</c:v>
                </c:pt>
                <c:pt idx="4148">
                  <c:v>3.9034390000000002E-2</c:v>
                </c:pt>
                <c:pt idx="4149">
                  <c:v>2.6620950000000001E-2</c:v>
                </c:pt>
                <c:pt idx="4150">
                  <c:v>2.882591E-2</c:v>
                </c:pt>
                <c:pt idx="4151">
                  <c:v>3.6100479999999997E-2</c:v>
                </c:pt>
                <c:pt idx="4152">
                  <c:v>3.8341630000000002E-2</c:v>
                </c:pt>
                <c:pt idx="4153">
                  <c:v>5.692962E-2</c:v>
                </c:pt>
                <c:pt idx="4154">
                  <c:v>2.892202E-2</c:v>
                </c:pt>
                <c:pt idx="4155">
                  <c:v>3.959994E-2</c:v>
                </c:pt>
                <c:pt idx="4156">
                  <c:v>2.8334740000000001E-2</c:v>
                </c:pt>
                <c:pt idx="4157">
                  <c:v>3.5142800000000002E-2</c:v>
                </c:pt>
                <c:pt idx="4158">
                  <c:v>2.1232560000000001E-2</c:v>
                </c:pt>
                <c:pt idx="4159">
                  <c:v>2.3922559999999999E-2</c:v>
                </c:pt>
                <c:pt idx="4160">
                  <c:v>2.0156509999999999E-2</c:v>
                </c:pt>
                <c:pt idx="4161">
                  <c:v>2.0445669999999999E-2</c:v>
                </c:pt>
                <c:pt idx="4162">
                  <c:v>1.7083609999999999E-2</c:v>
                </c:pt>
                <c:pt idx="4163">
                  <c:v>1.5580460000000001E-2</c:v>
                </c:pt>
                <c:pt idx="4164">
                  <c:v>1.0624070000000001E-2</c:v>
                </c:pt>
                <c:pt idx="4165">
                  <c:v>7.8191660000000007E-3</c:v>
                </c:pt>
                <c:pt idx="4166">
                  <c:v>7.7458940000000006E-3</c:v>
                </c:pt>
                <c:pt idx="4167">
                  <c:v>6.7633550000000004E-3</c:v>
                </c:pt>
                <c:pt idx="4168">
                  <c:v>6.6107510000000006E-3</c:v>
                </c:pt>
                <c:pt idx="4169">
                  <c:v>6.275727E-3</c:v>
                </c:pt>
                <c:pt idx="4170">
                  <c:v>7.2094680000000001E-3</c:v>
                </c:pt>
                <c:pt idx="4171">
                  <c:v>5.6394490000000004E-3</c:v>
                </c:pt>
                <c:pt idx="4172">
                  <c:v>5.4530469999999999E-3</c:v>
                </c:pt>
                <c:pt idx="4173">
                  <c:v>5.0662830000000004E-3</c:v>
                </c:pt>
                <c:pt idx="4174">
                  <c:v>4.8754799999999997E-3</c:v>
                </c:pt>
                <c:pt idx="4175">
                  <c:v>3.9817970000000005E-3</c:v>
                </c:pt>
                <c:pt idx="4176">
                  <c:v>3.2706750000000002E-3</c:v>
                </c:pt>
                <c:pt idx="4177">
                  <c:v>2.6150980000000002E-3</c:v>
                </c:pt>
                <c:pt idx="4178">
                  <c:v>2.542458E-3</c:v>
                </c:pt>
                <c:pt idx="4179">
                  <c:v>2.5500120000000004E-3</c:v>
                </c:pt>
                <c:pt idx="4180">
                  <c:v>2.5043190000000001E-3</c:v>
                </c:pt>
                <c:pt idx="4181">
                  <c:v>2.4878260000000003E-3</c:v>
                </c:pt>
                <c:pt idx="4182">
                  <c:v>2.43195E-3</c:v>
                </c:pt>
                <c:pt idx="4183">
                  <c:v>2.3977930000000001E-3</c:v>
                </c:pt>
                <c:pt idx="4184">
                  <c:v>2.2513799999999999E-3</c:v>
                </c:pt>
                <c:pt idx="4185">
                  <c:v>2.2643400000000001E-3</c:v>
                </c:pt>
                <c:pt idx="4186">
                  <c:v>2.3609850000000003E-3</c:v>
                </c:pt>
                <c:pt idx="4187">
                  <c:v>2.590157E-3</c:v>
                </c:pt>
                <c:pt idx="4188">
                  <c:v>2.8170630000000003E-3</c:v>
                </c:pt>
                <c:pt idx="4189">
                  <c:v>2.9494440000000003E-3</c:v>
                </c:pt>
                <c:pt idx="4190">
                  <c:v>3.0623630000000002E-3</c:v>
                </c:pt>
                <c:pt idx="4191">
                  <c:v>3.372889E-3</c:v>
                </c:pt>
                <c:pt idx="4192">
                  <c:v>3.622788E-3</c:v>
                </c:pt>
                <c:pt idx="4193">
                  <c:v>4.0523680000000006E-3</c:v>
                </c:pt>
                <c:pt idx="4194">
                  <c:v>4.3157820000000006E-3</c:v>
                </c:pt>
                <c:pt idx="4195">
                  <c:v>4.0720510000000001E-3</c:v>
                </c:pt>
                <c:pt idx="4196">
                  <c:v>5.166136E-3</c:v>
                </c:pt>
                <c:pt idx="4197">
                  <c:v>5.7355560000000002E-3</c:v>
                </c:pt>
                <c:pt idx="4198">
                  <c:v>6.5845460000000001E-3</c:v>
                </c:pt>
                <c:pt idx="4199">
                  <c:v>7.8317990000000004E-3</c:v>
                </c:pt>
                <c:pt idx="4200">
                  <c:v>9.0362820000000014E-3</c:v>
                </c:pt>
                <c:pt idx="4201">
                  <c:v>9.7062030000000001E-3</c:v>
                </c:pt>
                <c:pt idx="4202">
                  <c:v>1.08848E-2</c:v>
                </c:pt>
                <c:pt idx="4203">
                  <c:v>1.267943E-2</c:v>
                </c:pt>
                <c:pt idx="4204">
                  <c:v>1.6984849999999999E-2</c:v>
                </c:pt>
                <c:pt idx="4205">
                  <c:v>1.7805680000000001E-2</c:v>
                </c:pt>
                <c:pt idx="4206">
                  <c:v>2.2846459999999999E-2</c:v>
                </c:pt>
                <c:pt idx="4207">
                  <c:v>2.1010899999999999E-2</c:v>
                </c:pt>
                <c:pt idx="4208">
                  <c:v>2.285599E-2</c:v>
                </c:pt>
                <c:pt idx="4209">
                  <c:v>1.897598E-2</c:v>
                </c:pt>
                <c:pt idx="4210">
                  <c:v>2.3361380000000001E-2</c:v>
                </c:pt>
                <c:pt idx="4211">
                  <c:v>1.5703990000000001E-2</c:v>
                </c:pt>
                <c:pt idx="4212">
                  <c:v>1.9562610000000001E-2</c:v>
                </c:pt>
                <c:pt idx="4213">
                  <c:v>1.5458620000000001E-2</c:v>
                </c:pt>
                <c:pt idx="4214">
                  <c:v>2.7650580000000001E-2</c:v>
                </c:pt>
                <c:pt idx="4215">
                  <c:v>6.4531500000000004E-3</c:v>
                </c:pt>
                <c:pt idx="4216">
                  <c:v>1.0932570000000001E-2</c:v>
                </c:pt>
                <c:pt idx="4217">
                  <c:v>9.7643450000000007E-3</c:v>
                </c:pt>
                <c:pt idx="4218">
                  <c:v>8.7339730000000008E-3</c:v>
                </c:pt>
                <c:pt idx="4219">
                  <c:v>7.4315100000000005E-3</c:v>
                </c:pt>
                <c:pt idx="4220">
                  <c:v>5.1316310000000002E-3</c:v>
                </c:pt>
                <c:pt idx="4221">
                  <c:v>5.0162760000000001E-3</c:v>
                </c:pt>
                <c:pt idx="4222">
                  <c:v>4.6325970000000005E-3</c:v>
                </c:pt>
                <c:pt idx="4223">
                  <c:v>4.7798210000000001E-3</c:v>
                </c:pt>
                <c:pt idx="4224">
                  <c:v>4.0760350000000004E-3</c:v>
                </c:pt>
                <c:pt idx="4225">
                  <c:v>4.3016080000000002E-3</c:v>
                </c:pt>
                <c:pt idx="4226">
                  <c:v>3.8834560000000004E-3</c:v>
                </c:pt>
                <c:pt idx="4227">
                  <c:v>3.5526510000000004E-3</c:v>
                </c:pt>
                <c:pt idx="4228">
                  <c:v>2.9661610000000001E-3</c:v>
                </c:pt>
                <c:pt idx="4229">
                  <c:v>2.7866380000000001E-3</c:v>
                </c:pt>
                <c:pt idx="4230">
                  <c:v>2.483056E-3</c:v>
                </c:pt>
                <c:pt idx="4231">
                  <c:v>2.5095390000000003E-3</c:v>
                </c:pt>
                <c:pt idx="4232">
                  <c:v>2.2532310000000001E-3</c:v>
                </c:pt>
                <c:pt idx="4233">
                  <c:v>2.263606E-3</c:v>
                </c:pt>
                <c:pt idx="4234">
                  <c:v>2.0781230000000003E-3</c:v>
                </c:pt>
                <c:pt idx="4235">
                  <c:v>2.169879E-3</c:v>
                </c:pt>
                <c:pt idx="4236">
                  <c:v>2.2543400000000001E-3</c:v>
                </c:pt>
                <c:pt idx="4237">
                  <c:v>2.4351860000000002E-3</c:v>
                </c:pt>
                <c:pt idx="4238">
                  <c:v>2.606779E-3</c:v>
                </c:pt>
                <c:pt idx="4239">
                  <c:v>2.6981230000000002E-3</c:v>
                </c:pt>
                <c:pt idx="4240">
                  <c:v>3.000305E-3</c:v>
                </c:pt>
                <c:pt idx="4241">
                  <c:v>3.2247030000000002E-3</c:v>
                </c:pt>
                <c:pt idx="4242">
                  <c:v>3.3570840000000002E-3</c:v>
                </c:pt>
                <c:pt idx="4243">
                  <c:v>3.4186170000000001E-3</c:v>
                </c:pt>
                <c:pt idx="4244">
                  <c:v>4.4448080000000006E-3</c:v>
                </c:pt>
                <c:pt idx="4245">
                  <c:v>5.0042920000000005E-3</c:v>
                </c:pt>
                <c:pt idx="4246">
                  <c:v>6.0424400000000005E-3</c:v>
                </c:pt>
                <c:pt idx="4247">
                  <c:v>6.8832999999999993E-3</c:v>
                </c:pt>
                <c:pt idx="4248">
                  <c:v>7.9743480000000009E-3</c:v>
                </c:pt>
                <c:pt idx="4249">
                  <c:v>9.3322040000000002E-3</c:v>
                </c:pt>
                <c:pt idx="4250">
                  <c:v>1.285524E-2</c:v>
                </c:pt>
                <c:pt idx="4251">
                  <c:v>1.009407E-2</c:v>
                </c:pt>
                <c:pt idx="4252">
                  <c:v>1.5942089999999999E-2</c:v>
                </c:pt>
                <c:pt idx="4253">
                  <c:v>1.7384280000000002E-2</c:v>
                </c:pt>
                <c:pt idx="4254">
                  <c:v>2.651448E-2</c:v>
                </c:pt>
                <c:pt idx="4255">
                  <c:v>2.4612780000000001E-2</c:v>
                </c:pt>
                <c:pt idx="4256">
                  <c:v>3.3737620000000003E-2</c:v>
                </c:pt>
                <c:pt idx="4257">
                  <c:v>2.6206070000000001E-2</c:v>
                </c:pt>
                <c:pt idx="4258">
                  <c:v>3.128715E-2</c:v>
                </c:pt>
                <c:pt idx="4259">
                  <c:v>2.9137349999999999E-2</c:v>
                </c:pt>
                <c:pt idx="4260">
                  <c:v>3.1240210000000001E-2</c:v>
                </c:pt>
                <c:pt idx="4261">
                  <c:v>2.1975129999999999E-2</c:v>
                </c:pt>
                <c:pt idx="4262">
                  <c:v>2.1322190000000001E-2</c:v>
                </c:pt>
                <c:pt idx="4263">
                  <c:v>2.016863E-2</c:v>
                </c:pt>
                <c:pt idx="4264">
                  <c:v>2.0099280000000001E-2</c:v>
                </c:pt>
                <c:pt idx="4265">
                  <c:v>2.107388E-2</c:v>
                </c:pt>
                <c:pt idx="4266">
                  <c:v>1.6713809999999999E-2</c:v>
                </c:pt>
                <c:pt idx="4267">
                  <c:v>2.3087730000000001E-2</c:v>
                </c:pt>
                <c:pt idx="4268">
                  <c:v>1.859539E-2</c:v>
                </c:pt>
                <c:pt idx="4269">
                  <c:v>1.1403710000000001E-2</c:v>
                </c:pt>
                <c:pt idx="4270">
                  <c:v>1.1547959999999999E-2</c:v>
                </c:pt>
                <c:pt idx="4271">
                  <c:v>1.069297E-2</c:v>
                </c:pt>
                <c:pt idx="4272">
                  <c:v>1.036103E-2</c:v>
                </c:pt>
                <c:pt idx="4273">
                  <c:v>9.7314930000000008E-3</c:v>
                </c:pt>
                <c:pt idx="4274">
                  <c:v>6.2914630000000006E-3</c:v>
                </c:pt>
                <c:pt idx="4275">
                  <c:v>6.2068950000000005E-3</c:v>
                </c:pt>
                <c:pt idx="4276">
                  <c:v>9.7971400000000011E-3</c:v>
                </c:pt>
                <c:pt idx="4277">
                  <c:v>1.6529970000000001E-2</c:v>
                </c:pt>
                <c:pt idx="4278">
                  <c:v>1.4139830000000001E-2</c:v>
                </c:pt>
                <c:pt idx="4279">
                  <c:v>1.304286E-2</c:v>
                </c:pt>
                <c:pt idx="4280">
                  <c:v>1.7444930000000001E-2</c:v>
                </c:pt>
                <c:pt idx="4281">
                  <c:v>1.1857110000000001E-2</c:v>
                </c:pt>
                <c:pt idx="4282">
                  <c:v>2.2398950000000001E-2</c:v>
                </c:pt>
                <c:pt idx="4283">
                  <c:v>2.107473E-2</c:v>
                </c:pt>
                <c:pt idx="4284">
                  <c:v>3.587659E-2</c:v>
                </c:pt>
                <c:pt idx="4285">
                  <c:v>0.37695119999999999</c:v>
                </c:pt>
                <c:pt idx="4286">
                  <c:v>0.1276544</c:v>
                </c:pt>
                <c:pt idx="4287">
                  <c:v>0.17628749999999999</c:v>
                </c:pt>
                <c:pt idx="4288">
                  <c:v>0.1734993</c:v>
                </c:pt>
                <c:pt idx="4289">
                  <c:v>0.16935449999999999</c:v>
                </c:pt>
                <c:pt idx="4290">
                  <c:v>0.39918529999999997</c:v>
                </c:pt>
                <c:pt idx="4291">
                  <c:v>0.5147081</c:v>
                </c:pt>
                <c:pt idx="4292">
                  <c:v>8.6603399999999997E-2</c:v>
                </c:pt>
                <c:pt idx="4293">
                  <c:v>0.12806229999999999</c:v>
                </c:pt>
                <c:pt idx="4294">
                  <c:v>0.13213839999999999</c:v>
                </c:pt>
                <c:pt idx="4295">
                  <c:v>0.11569209999999999</c:v>
                </c:pt>
                <c:pt idx="4296">
                  <c:v>9.1670570000000007E-2</c:v>
                </c:pt>
                <c:pt idx="4297">
                  <c:v>8.4496340000000003E-2</c:v>
                </c:pt>
                <c:pt idx="4298">
                  <c:v>7.163841E-2</c:v>
                </c:pt>
                <c:pt idx="4299">
                  <c:v>7.7276369999999997E-2</c:v>
                </c:pt>
                <c:pt idx="4300">
                  <c:v>6.6771280000000002E-2</c:v>
                </c:pt>
                <c:pt idx="4301">
                  <c:v>8.7763330000000001E-2</c:v>
                </c:pt>
                <c:pt idx="4302">
                  <c:v>5.9076710000000004E-2</c:v>
                </c:pt>
                <c:pt idx="4303">
                  <c:v>6.6604799999999992E-2</c:v>
                </c:pt>
                <c:pt idx="4304">
                  <c:v>5.9713389999999998E-2</c:v>
                </c:pt>
                <c:pt idx="4305">
                  <c:v>8.9829039999999999E-2</c:v>
                </c:pt>
                <c:pt idx="4306">
                  <c:v>6.4021889999999998E-2</c:v>
                </c:pt>
                <c:pt idx="4307">
                  <c:v>5.7555590000000004E-2</c:v>
                </c:pt>
                <c:pt idx="4308">
                  <c:v>6.5834509999999999E-2</c:v>
                </c:pt>
                <c:pt idx="4309">
                  <c:v>6.9151409999999996E-2</c:v>
                </c:pt>
                <c:pt idx="4310">
                  <c:v>6.5548679999999998E-2</c:v>
                </c:pt>
                <c:pt idx="4311">
                  <c:v>6.5375900000000001E-2</c:v>
                </c:pt>
                <c:pt idx="4312">
                  <c:v>6.62996E-2</c:v>
                </c:pt>
                <c:pt idx="4313">
                  <c:v>7.3983729999999998E-2</c:v>
                </c:pt>
                <c:pt idx="4314">
                  <c:v>8.3985480000000001E-2</c:v>
                </c:pt>
                <c:pt idx="4315">
                  <c:v>8.6495550000000004E-2</c:v>
                </c:pt>
                <c:pt idx="4316">
                  <c:v>0.13485749999999999</c:v>
                </c:pt>
                <c:pt idx="4317">
                  <c:v>0.15504270000000001</c:v>
                </c:pt>
                <c:pt idx="4318">
                  <c:v>0.94840839999999993</c:v>
                </c:pt>
                <c:pt idx="4319">
                  <c:v>0.33491759999999998</c:v>
                </c:pt>
                <c:pt idx="4320">
                  <c:v>0.3043978</c:v>
                </c:pt>
                <c:pt idx="4321">
                  <c:v>1.048594</c:v>
                </c:pt>
                <c:pt idx="4322">
                  <c:v>0.62562449999999992</c:v>
                </c:pt>
                <c:pt idx="4323">
                  <c:v>0.36379339999999999</c:v>
                </c:pt>
                <c:pt idx="4324">
                  <c:v>0.1318375</c:v>
                </c:pt>
                <c:pt idx="4325">
                  <c:v>3.4614730000000003E-2</c:v>
                </c:pt>
                <c:pt idx="4326">
                  <c:v>1.797957E-2</c:v>
                </c:pt>
                <c:pt idx="4327">
                  <c:v>2.1005799999999998E-2</c:v>
                </c:pt>
                <c:pt idx="4328">
                  <c:v>1.128198E-2</c:v>
                </c:pt>
                <c:pt idx="4329">
                  <c:v>1.1331330000000001E-2</c:v>
                </c:pt>
                <c:pt idx="4330">
                  <c:v>1.071924E-2</c:v>
                </c:pt>
                <c:pt idx="4331">
                  <c:v>1.296282E-2</c:v>
                </c:pt>
                <c:pt idx="4332">
                  <c:v>1.444494E-2</c:v>
                </c:pt>
                <c:pt idx="4333">
                  <c:v>1.4920260000000001E-2</c:v>
                </c:pt>
                <c:pt idx="4334">
                  <c:v>2.0407970000000001E-2</c:v>
                </c:pt>
                <c:pt idx="4335">
                  <c:v>2.2226240000000001E-2</c:v>
                </c:pt>
                <c:pt idx="4336">
                  <c:v>2.8839489999999999E-2</c:v>
                </c:pt>
                <c:pt idx="4337">
                  <c:v>1.5719179999999999E-2</c:v>
                </c:pt>
                <c:pt idx="4338">
                  <c:v>2.1892830000000002E-2</c:v>
                </c:pt>
                <c:pt idx="4339">
                  <c:v>2.1939449999999999E-2</c:v>
                </c:pt>
                <c:pt idx="4340">
                  <c:v>2.1525539999999999E-2</c:v>
                </c:pt>
                <c:pt idx="4341">
                  <c:v>2.999278E-2</c:v>
                </c:pt>
                <c:pt idx="4342">
                  <c:v>2.172236E-2</c:v>
                </c:pt>
                <c:pt idx="4343">
                  <c:v>2.4676969999999999E-2</c:v>
                </c:pt>
                <c:pt idx="4344">
                  <c:v>2.9336060000000001E-2</c:v>
                </c:pt>
                <c:pt idx="4345">
                  <c:v>3.4215460000000003E-2</c:v>
                </c:pt>
                <c:pt idx="4346">
                  <c:v>7.7167620000000006E-2</c:v>
                </c:pt>
                <c:pt idx="4347">
                  <c:v>0.34998859999999998</c:v>
                </c:pt>
                <c:pt idx="4348">
                  <c:v>0.38445989999999997</c:v>
                </c:pt>
                <c:pt idx="4349">
                  <c:v>0.23073669999999999</c:v>
                </c:pt>
                <c:pt idx="4350">
                  <c:v>0.1692169</c:v>
                </c:pt>
                <c:pt idx="4351">
                  <c:v>0.15887189999999998</c:v>
                </c:pt>
                <c:pt idx="4352">
                  <c:v>0.35645250000000001</c:v>
                </c:pt>
                <c:pt idx="4353">
                  <c:v>0.21291739999999998</c:v>
                </c:pt>
                <c:pt idx="4354">
                  <c:v>9.9136879999999997E-2</c:v>
                </c:pt>
                <c:pt idx="4355">
                  <c:v>0.1251101</c:v>
                </c:pt>
                <c:pt idx="4356">
                  <c:v>0.10254189999999999</c:v>
                </c:pt>
                <c:pt idx="4357">
                  <c:v>0.1355768</c:v>
                </c:pt>
                <c:pt idx="4358">
                  <c:v>0.19303969999999998</c:v>
                </c:pt>
                <c:pt idx="4359">
                  <c:v>0.2375205</c:v>
                </c:pt>
                <c:pt idx="4360">
                  <c:v>0.39827009999999996</c:v>
                </c:pt>
                <c:pt idx="4361">
                  <c:v>0.37478229999999996</c:v>
                </c:pt>
                <c:pt idx="4362">
                  <c:v>6.0673320000000003E-2</c:v>
                </c:pt>
                <c:pt idx="4363">
                  <c:v>5.5374039999999999E-2</c:v>
                </c:pt>
                <c:pt idx="4364">
                  <c:v>4.6091720000000003E-2</c:v>
                </c:pt>
                <c:pt idx="4365">
                  <c:v>2.3652340000000001E-2</c:v>
                </c:pt>
                <c:pt idx="4366">
                  <c:v>1.196525E-2</c:v>
                </c:pt>
                <c:pt idx="4367">
                  <c:v>1.2313320000000001E-2</c:v>
                </c:pt>
                <c:pt idx="4368">
                  <c:v>1.078456E-2</c:v>
                </c:pt>
                <c:pt idx="4369">
                  <c:v>1.01157E-2</c:v>
                </c:pt>
                <c:pt idx="4370">
                  <c:v>8.1993170000000011E-3</c:v>
                </c:pt>
                <c:pt idx="4371">
                  <c:v>8.0218860000000006E-3</c:v>
                </c:pt>
                <c:pt idx="4372">
                  <c:v>6.8470230000000007E-3</c:v>
                </c:pt>
                <c:pt idx="4373">
                  <c:v>6.4886630000000004E-3</c:v>
                </c:pt>
                <c:pt idx="4374">
                  <c:v>6.044766E-3</c:v>
                </c:pt>
                <c:pt idx="4375">
                  <c:v>5.2097490000000005E-3</c:v>
                </c:pt>
                <c:pt idx="4376">
                  <c:v>5.4018040000000005E-3</c:v>
                </c:pt>
                <c:pt idx="4377">
                  <c:v>6.3179690000000005E-3</c:v>
                </c:pt>
                <c:pt idx="4378">
                  <c:v>5.0175180000000003E-3</c:v>
                </c:pt>
                <c:pt idx="4379">
                  <c:v>5.6873950000000005E-3</c:v>
                </c:pt>
                <c:pt idx="4380">
                  <c:v>5.2110860000000002E-3</c:v>
                </c:pt>
                <c:pt idx="4381">
                  <c:v>4.0534339999999999E-3</c:v>
                </c:pt>
                <c:pt idx="4382">
                  <c:v>3.7750450000000003E-3</c:v>
                </c:pt>
                <c:pt idx="4383">
                  <c:v>3.5333390000000004E-3</c:v>
                </c:pt>
                <c:pt idx="4384">
                  <c:v>3.7182120000000003E-3</c:v>
                </c:pt>
                <c:pt idx="4385">
                  <c:v>4.2035780000000003E-3</c:v>
                </c:pt>
                <c:pt idx="4386">
                  <c:v>4.764122E-3</c:v>
                </c:pt>
                <c:pt idx="4387">
                  <c:v>5.8267790000000007E-3</c:v>
                </c:pt>
                <c:pt idx="4388">
                  <c:v>6.320127E-3</c:v>
                </c:pt>
                <c:pt idx="4389">
                  <c:v>6.6666630000000006E-3</c:v>
                </c:pt>
                <c:pt idx="4390">
                  <c:v>7.5982070000000001E-3</c:v>
                </c:pt>
                <c:pt idx="4391">
                  <c:v>1.0452899999999999E-2</c:v>
                </c:pt>
                <c:pt idx="4392">
                  <c:v>1.2059540000000001E-2</c:v>
                </c:pt>
                <c:pt idx="4393">
                  <c:v>1.3448369999999999E-2</c:v>
                </c:pt>
                <c:pt idx="4394">
                  <c:v>1.6014270000000001E-2</c:v>
                </c:pt>
                <c:pt idx="4395">
                  <c:v>1.3998750000000001E-2</c:v>
                </c:pt>
                <c:pt idx="4396">
                  <c:v>2.334671E-2</c:v>
                </c:pt>
                <c:pt idx="4397">
                  <c:v>2.405471E-2</c:v>
                </c:pt>
                <c:pt idx="4398">
                  <c:v>3.3115249999999999E-2</c:v>
                </c:pt>
                <c:pt idx="4399">
                  <c:v>3.059301E-2</c:v>
                </c:pt>
                <c:pt idx="4400">
                  <c:v>5.8723690000000002E-2</c:v>
                </c:pt>
                <c:pt idx="4401">
                  <c:v>6.2919810000000007E-2</c:v>
                </c:pt>
                <c:pt idx="4402">
                  <c:v>4.1305750000000002E-2</c:v>
                </c:pt>
                <c:pt idx="4403">
                  <c:v>7.1018200000000004E-2</c:v>
                </c:pt>
                <c:pt idx="4404">
                  <c:v>7.8724520000000006E-2</c:v>
                </c:pt>
                <c:pt idx="4405">
                  <c:v>9.0085350000000008E-2</c:v>
                </c:pt>
                <c:pt idx="4406">
                  <c:v>7.1407620000000005E-2</c:v>
                </c:pt>
                <c:pt idx="4407">
                  <c:v>4.4063610000000003E-2</c:v>
                </c:pt>
                <c:pt idx="4408">
                  <c:v>2.5221759999999999E-2</c:v>
                </c:pt>
                <c:pt idx="4409">
                  <c:v>2.6270890000000002E-2</c:v>
                </c:pt>
                <c:pt idx="4410">
                  <c:v>2.6451140000000001E-2</c:v>
                </c:pt>
                <c:pt idx="4411">
                  <c:v>1.9929869999999999E-2</c:v>
                </c:pt>
                <c:pt idx="4412">
                  <c:v>1.747717E-2</c:v>
                </c:pt>
                <c:pt idx="4413">
                  <c:v>1.7368020000000001E-2</c:v>
                </c:pt>
                <c:pt idx="4414">
                  <c:v>1.131528E-2</c:v>
                </c:pt>
                <c:pt idx="4415">
                  <c:v>1.1139120000000001E-2</c:v>
                </c:pt>
                <c:pt idx="4416">
                  <c:v>8.6143620000000004E-3</c:v>
                </c:pt>
                <c:pt idx="4417">
                  <c:v>8.0099940000000012E-3</c:v>
                </c:pt>
                <c:pt idx="4418">
                  <c:v>6.4821699999999998E-3</c:v>
                </c:pt>
                <c:pt idx="4419">
                  <c:v>6.8279020000000003E-3</c:v>
                </c:pt>
                <c:pt idx="4420">
                  <c:v>6.0276390000000004E-3</c:v>
                </c:pt>
                <c:pt idx="4421">
                  <c:v>6.2225120000000004E-3</c:v>
                </c:pt>
                <c:pt idx="4422">
                  <c:v>6.2691210000000008E-3</c:v>
                </c:pt>
                <c:pt idx="4423">
                  <c:v>5.9650240000000002E-3</c:v>
                </c:pt>
                <c:pt idx="4424">
                  <c:v>5.6736210000000002E-3</c:v>
                </c:pt>
                <c:pt idx="4425">
                  <c:v>5.0017999999999998E-3</c:v>
                </c:pt>
                <c:pt idx="4426">
                  <c:v>4.2578830000000005E-3</c:v>
                </c:pt>
                <c:pt idx="4427">
                  <c:v>3.9609660000000007E-3</c:v>
                </c:pt>
                <c:pt idx="4428">
                  <c:v>3.6934740000000004E-3</c:v>
                </c:pt>
                <c:pt idx="4429">
                  <c:v>3.5516360000000004E-3</c:v>
                </c:pt>
                <c:pt idx="4430">
                  <c:v>3.492789E-3</c:v>
                </c:pt>
                <c:pt idx="4431">
                  <c:v>3.9535350000000002E-3</c:v>
                </c:pt>
                <c:pt idx="4432">
                  <c:v>4.2430030000000004E-3</c:v>
                </c:pt>
                <c:pt idx="4433">
                  <c:v>4.9225040000000003E-3</c:v>
                </c:pt>
                <c:pt idx="4434">
                  <c:v>5.6350910000000001E-3</c:v>
                </c:pt>
                <c:pt idx="4435">
                  <c:v>5.779696E-3</c:v>
                </c:pt>
                <c:pt idx="4436">
                  <c:v>6.1966870000000002E-3</c:v>
                </c:pt>
                <c:pt idx="4437">
                  <c:v>6.0929740000000001E-3</c:v>
                </c:pt>
                <c:pt idx="4438">
                  <c:v>5.9490950000000006E-3</c:v>
                </c:pt>
                <c:pt idx="4439">
                  <c:v>5.1935650000000007E-3</c:v>
                </c:pt>
                <c:pt idx="4440">
                  <c:v>7.0447490000000003E-3</c:v>
                </c:pt>
                <c:pt idx="4441">
                  <c:v>7.6038890000000008E-3</c:v>
                </c:pt>
                <c:pt idx="4442">
                  <c:v>6.9782750000000008E-3</c:v>
                </c:pt>
                <c:pt idx="4443">
                  <c:v>8.0457730000000009E-3</c:v>
                </c:pt>
                <c:pt idx="4444">
                  <c:v>1.1010789999999999E-2</c:v>
                </c:pt>
                <c:pt idx="4445">
                  <c:v>1.165587E-2</c:v>
                </c:pt>
                <c:pt idx="4446">
                  <c:v>1.2730379999999999E-2</c:v>
                </c:pt>
                <c:pt idx="4447">
                  <c:v>1.6810519999999999E-2</c:v>
                </c:pt>
                <c:pt idx="4448">
                  <c:v>1.963349E-2</c:v>
                </c:pt>
                <c:pt idx="4449">
                  <c:v>1.9735920000000001E-2</c:v>
                </c:pt>
                <c:pt idx="4450">
                  <c:v>2.4708020000000001E-2</c:v>
                </c:pt>
                <c:pt idx="4451">
                  <c:v>2.6755069999999999E-2</c:v>
                </c:pt>
                <c:pt idx="4452">
                  <c:v>3.2298540000000001E-2</c:v>
                </c:pt>
                <c:pt idx="4453">
                  <c:v>3.6082969999999999E-2</c:v>
                </c:pt>
                <c:pt idx="4454">
                  <c:v>3.708272E-2</c:v>
                </c:pt>
                <c:pt idx="4455">
                  <c:v>3.714224E-2</c:v>
                </c:pt>
                <c:pt idx="4456">
                  <c:v>3.6591440000000003E-2</c:v>
                </c:pt>
                <c:pt idx="4457">
                  <c:v>3.7309929999999998E-2</c:v>
                </c:pt>
                <c:pt idx="4458">
                  <c:v>2.8675040000000002E-2</c:v>
                </c:pt>
                <c:pt idx="4459">
                  <c:v>3.6926220000000003E-2</c:v>
                </c:pt>
                <c:pt idx="4460">
                  <c:v>2.3032030000000002E-2</c:v>
                </c:pt>
                <c:pt idx="4461">
                  <c:v>2.6715240000000001E-2</c:v>
                </c:pt>
                <c:pt idx="4462">
                  <c:v>1.6615810000000002E-2</c:v>
                </c:pt>
                <c:pt idx="4463">
                  <c:v>1.3265590000000001E-2</c:v>
                </c:pt>
                <c:pt idx="4464">
                  <c:v>9.0190100000000009E-3</c:v>
                </c:pt>
                <c:pt idx="4465">
                  <c:v>8.762433E-3</c:v>
                </c:pt>
                <c:pt idx="4466">
                  <c:v>7.2552670000000001E-3</c:v>
                </c:pt>
                <c:pt idx="4467">
                  <c:v>6.8511860000000004E-3</c:v>
                </c:pt>
                <c:pt idx="4468">
                  <c:v>6.3848860000000002E-3</c:v>
                </c:pt>
                <c:pt idx="4469">
                  <c:v>5.9050080000000007E-3</c:v>
                </c:pt>
                <c:pt idx="4470">
                  <c:v>5.8343270000000003E-3</c:v>
                </c:pt>
                <c:pt idx="4471">
                  <c:v>4.4316590000000001E-3</c:v>
                </c:pt>
                <c:pt idx="4472">
                  <c:v>3.4598050000000003E-3</c:v>
                </c:pt>
                <c:pt idx="4473">
                  <c:v>3.0354910000000004E-3</c:v>
                </c:pt>
                <c:pt idx="4474">
                  <c:v>3.022837E-3</c:v>
                </c:pt>
                <c:pt idx="4475">
                  <c:v>2.7776230000000003E-3</c:v>
                </c:pt>
                <c:pt idx="4476">
                  <c:v>2.5946760000000002E-3</c:v>
                </c:pt>
                <c:pt idx="4477">
                  <c:v>2.5150380000000003E-3</c:v>
                </c:pt>
                <c:pt idx="4478">
                  <c:v>2.465854E-3</c:v>
                </c:pt>
                <c:pt idx="4479">
                  <c:v>2.6653520000000002E-3</c:v>
                </c:pt>
                <c:pt idx="4480">
                  <c:v>2.8992060000000001E-3</c:v>
                </c:pt>
                <c:pt idx="4481">
                  <c:v>3.0456720000000001E-3</c:v>
                </c:pt>
                <c:pt idx="4482">
                  <c:v>3.134333E-3</c:v>
                </c:pt>
                <c:pt idx="4483">
                  <c:v>3.4512140000000002E-3</c:v>
                </c:pt>
                <c:pt idx="4484">
                  <c:v>4.1112060000000001E-3</c:v>
                </c:pt>
                <c:pt idx="4485">
                  <c:v>4.5587020000000004E-3</c:v>
                </c:pt>
                <c:pt idx="4486">
                  <c:v>5.1441550000000001E-3</c:v>
                </c:pt>
                <c:pt idx="4487">
                  <c:v>5.8185620000000002E-3</c:v>
                </c:pt>
                <c:pt idx="4488">
                  <c:v>7.4994310000000008E-3</c:v>
                </c:pt>
                <c:pt idx="4489">
                  <c:v>8.7995010000000012E-3</c:v>
                </c:pt>
                <c:pt idx="4490">
                  <c:v>1.2623530000000001E-2</c:v>
                </c:pt>
                <c:pt idx="4491">
                  <c:v>1.3062860000000001E-2</c:v>
                </c:pt>
                <c:pt idx="4492">
                  <c:v>1.6445290000000001E-2</c:v>
                </c:pt>
                <c:pt idx="4493">
                  <c:v>1.4621480000000001E-2</c:v>
                </c:pt>
                <c:pt idx="4494">
                  <c:v>3.0656970000000002E-2</c:v>
                </c:pt>
                <c:pt idx="4495">
                  <c:v>2.231729E-2</c:v>
                </c:pt>
                <c:pt idx="4496">
                  <c:v>3.7429280000000002E-2</c:v>
                </c:pt>
                <c:pt idx="4497">
                  <c:v>3.7395680000000001E-2</c:v>
                </c:pt>
                <c:pt idx="4498">
                  <c:v>3.7791980000000003E-2</c:v>
                </c:pt>
                <c:pt idx="4499">
                  <c:v>2.5676599999999997E-2</c:v>
                </c:pt>
                <c:pt idx="4500">
                  <c:v>2.601156E-2</c:v>
                </c:pt>
                <c:pt idx="4501">
                  <c:v>1.799543E-2</c:v>
                </c:pt>
                <c:pt idx="4502">
                  <c:v>2.0957150000000001E-2</c:v>
                </c:pt>
                <c:pt idx="4503">
                  <c:v>1.767707E-2</c:v>
                </c:pt>
                <c:pt idx="4504">
                  <c:v>1.634269E-2</c:v>
                </c:pt>
                <c:pt idx="4505">
                  <c:v>1.1870799999999999E-2</c:v>
                </c:pt>
                <c:pt idx="4506">
                  <c:v>7.4328420000000003E-3</c:v>
                </c:pt>
                <c:pt idx="4507">
                  <c:v>6.1399499999999999E-3</c:v>
                </c:pt>
                <c:pt idx="4508">
                  <c:v>5.6502499999999999E-3</c:v>
                </c:pt>
                <c:pt idx="4509">
                  <c:v>5.7758280000000002E-3</c:v>
                </c:pt>
                <c:pt idx="4510">
                  <c:v>5.0953460000000006E-3</c:v>
                </c:pt>
                <c:pt idx="4511">
                  <c:v>5.0000349999999999E-3</c:v>
                </c:pt>
                <c:pt idx="4512">
                  <c:v>3.8373110000000004E-3</c:v>
                </c:pt>
                <c:pt idx="4513">
                  <c:v>3.2022060000000004E-3</c:v>
                </c:pt>
                <c:pt idx="4514">
                  <c:v>2.7277920000000002E-3</c:v>
                </c:pt>
                <c:pt idx="4515">
                  <c:v>2.5343740000000003E-3</c:v>
                </c:pt>
                <c:pt idx="4516">
                  <c:v>2.3216030000000002E-3</c:v>
                </c:pt>
                <c:pt idx="4517">
                  <c:v>2.2846070000000001E-3</c:v>
                </c:pt>
                <c:pt idx="4518">
                  <c:v>2.4229220000000001E-3</c:v>
                </c:pt>
                <c:pt idx="4519">
                  <c:v>2.6743100000000001E-3</c:v>
                </c:pt>
                <c:pt idx="4520">
                  <c:v>2.7634810000000004E-3</c:v>
                </c:pt>
                <c:pt idx="4521">
                  <c:v>3.0894730000000001E-3</c:v>
                </c:pt>
                <c:pt idx="4522">
                  <c:v>3.2842660000000001E-3</c:v>
                </c:pt>
                <c:pt idx="4523">
                  <c:v>3.7469650000000001E-3</c:v>
                </c:pt>
                <c:pt idx="4524">
                  <c:v>3.7521820000000002E-3</c:v>
                </c:pt>
                <c:pt idx="4525">
                  <c:v>4.6351100000000004E-3</c:v>
                </c:pt>
                <c:pt idx="4526">
                  <c:v>4.7417350000000004E-3</c:v>
                </c:pt>
                <c:pt idx="4527">
                  <c:v>6.1101490000000005E-3</c:v>
                </c:pt>
                <c:pt idx="4528">
                  <c:v>6.2952860000000006E-3</c:v>
                </c:pt>
                <c:pt idx="4529">
                  <c:v>8.4043150000000007E-3</c:v>
                </c:pt>
                <c:pt idx="4530">
                  <c:v>1.007048E-2</c:v>
                </c:pt>
                <c:pt idx="4531">
                  <c:v>1.376173E-2</c:v>
                </c:pt>
                <c:pt idx="4532">
                  <c:v>1.51839E-2</c:v>
                </c:pt>
                <c:pt idx="4533">
                  <c:v>2.230963E-2</c:v>
                </c:pt>
                <c:pt idx="4534">
                  <c:v>2.622588E-2</c:v>
                </c:pt>
                <c:pt idx="4535">
                  <c:v>4.5884590000000003E-2</c:v>
                </c:pt>
                <c:pt idx="4536">
                  <c:v>4.0205379999999999E-2</c:v>
                </c:pt>
                <c:pt idx="4537">
                  <c:v>4.2610499999999996E-2</c:v>
                </c:pt>
                <c:pt idx="4538">
                  <c:v>5.0388769999999999E-2</c:v>
                </c:pt>
                <c:pt idx="4539">
                  <c:v>4.5931130000000001E-2</c:v>
                </c:pt>
                <c:pt idx="4540">
                  <c:v>3.2493090000000002E-2</c:v>
                </c:pt>
                <c:pt idx="4541">
                  <c:v>3.309525E-2</c:v>
                </c:pt>
                <c:pt idx="4542">
                  <c:v>2.8606490000000002E-2</c:v>
                </c:pt>
                <c:pt idx="4543">
                  <c:v>2.5326089999999999E-2</c:v>
                </c:pt>
                <c:pt idx="4544">
                  <c:v>2.4901929999999999E-2</c:v>
                </c:pt>
                <c:pt idx="4545">
                  <c:v>1.7182389999999999E-2</c:v>
                </c:pt>
                <c:pt idx="4546">
                  <c:v>1.1112790000000001E-2</c:v>
                </c:pt>
                <c:pt idx="4547">
                  <c:v>8.2453160000000008E-3</c:v>
                </c:pt>
                <c:pt idx="4548">
                  <c:v>7.2377460000000006E-3</c:v>
                </c:pt>
                <c:pt idx="4549">
                  <c:v>6.3595730000000003E-3</c:v>
                </c:pt>
                <c:pt idx="4550">
                  <c:v>6.7567870000000002E-3</c:v>
                </c:pt>
                <c:pt idx="4551">
                  <c:v>5.8813020000000006E-3</c:v>
                </c:pt>
                <c:pt idx="4552">
                  <c:v>5.737336E-3</c:v>
                </c:pt>
                <c:pt idx="4553">
                  <c:v>4.4945499999999999E-3</c:v>
                </c:pt>
                <c:pt idx="4554">
                  <c:v>3.7414640000000003E-3</c:v>
                </c:pt>
                <c:pt idx="4555">
                  <c:v>3.0802050000000004E-3</c:v>
                </c:pt>
                <c:pt idx="4556">
                  <c:v>2.9790440000000001E-3</c:v>
                </c:pt>
                <c:pt idx="4557">
                  <c:v>2.864672E-3</c:v>
                </c:pt>
                <c:pt idx="4558">
                  <c:v>2.7668560000000003E-3</c:v>
                </c:pt>
                <c:pt idx="4559">
                  <c:v>2.6615570000000002E-3</c:v>
                </c:pt>
                <c:pt idx="4560">
                  <c:v>2.804071E-3</c:v>
                </c:pt>
                <c:pt idx="4561">
                  <c:v>2.8500720000000004E-3</c:v>
                </c:pt>
                <c:pt idx="4562">
                  <c:v>2.698668E-3</c:v>
                </c:pt>
                <c:pt idx="4563">
                  <c:v>2.6627770000000003E-3</c:v>
                </c:pt>
                <c:pt idx="4564">
                  <c:v>2.8306660000000003E-3</c:v>
                </c:pt>
                <c:pt idx="4565">
                  <c:v>3.02973E-3</c:v>
                </c:pt>
                <c:pt idx="4566">
                  <c:v>3.3541570000000004E-3</c:v>
                </c:pt>
                <c:pt idx="4567">
                  <c:v>3.7145050000000003E-3</c:v>
                </c:pt>
                <c:pt idx="4568">
                  <c:v>3.8560860000000003E-3</c:v>
                </c:pt>
                <c:pt idx="4569">
                  <c:v>4.347297E-3</c:v>
                </c:pt>
                <c:pt idx="4570">
                  <c:v>4.6324110000000003E-3</c:v>
                </c:pt>
                <c:pt idx="4571">
                  <c:v>5.442728E-3</c:v>
                </c:pt>
                <c:pt idx="4572">
                  <c:v>6.1249600000000005E-3</c:v>
                </c:pt>
                <c:pt idx="4573">
                  <c:v>8.1056730000000007E-3</c:v>
                </c:pt>
                <c:pt idx="4574">
                  <c:v>9.8559090000000012E-3</c:v>
                </c:pt>
                <c:pt idx="4575">
                  <c:v>1.162912E-2</c:v>
                </c:pt>
                <c:pt idx="4576">
                  <c:v>1.3799179999999999E-2</c:v>
                </c:pt>
                <c:pt idx="4577">
                  <c:v>1.7158010000000001E-2</c:v>
                </c:pt>
                <c:pt idx="4578">
                  <c:v>2.011988E-2</c:v>
                </c:pt>
                <c:pt idx="4579">
                  <c:v>3.2138029999999998E-2</c:v>
                </c:pt>
                <c:pt idx="4580">
                  <c:v>2.6384099999999997E-2</c:v>
                </c:pt>
                <c:pt idx="4581">
                  <c:v>3.176735E-2</c:v>
                </c:pt>
                <c:pt idx="4582">
                  <c:v>2.0934379999999999E-2</c:v>
                </c:pt>
                <c:pt idx="4583">
                  <c:v>2.4093690000000001E-2</c:v>
                </c:pt>
                <c:pt idx="4584">
                  <c:v>1.6620050000000001E-2</c:v>
                </c:pt>
                <c:pt idx="4585">
                  <c:v>1.9139719999999999E-2</c:v>
                </c:pt>
                <c:pt idx="4586">
                  <c:v>1.277026E-2</c:v>
                </c:pt>
                <c:pt idx="4587">
                  <c:v>1.499882E-2</c:v>
                </c:pt>
                <c:pt idx="4588">
                  <c:v>1.1925699999999999E-2</c:v>
                </c:pt>
                <c:pt idx="4589">
                  <c:v>1.0439760000000001E-2</c:v>
                </c:pt>
                <c:pt idx="4590">
                  <c:v>9.0884170000000014E-3</c:v>
                </c:pt>
                <c:pt idx="4591">
                  <c:v>6.0619570000000006E-3</c:v>
                </c:pt>
                <c:pt idx="4592">
                  <c:v>4.780505E-3</c:v>
                </c:pt>
                <c:pt idx="4593">
                  <c:v>3.9939780000000005E-3</c:v>
                </c:pt>
                <c:pt idx="4594">
                  <c:v>4.3872860000000007E-3</c:v>
                </c:pt>
                <c:pt idx="4595">
                  <c:v>4.1127770000000006E-3</c:v>
                </c:pt>
                <c:pt idx="4596">
                  <c:v>4.3462180000000007E-3</c:v>
                </c:pt>
                <c:pt idx="4597">
                  <c:v>3.7488700000000001E-3</c:v>
                </c:pt>
                <c:pt idx="4598">
                  <c:v>3.626953E-3</c:v>
                </c:pt>
                <c:pt idx="4599">
                  <c:v>3.2214570000000001E-3</c:v>
                </c:pt>
                <c:pt idx="4600">
                  <c:v>2.9899190000000002E-3</c:v>
                </c:pt>
                <c:pt idx="4601">
                  <c:v>2.4176670000000001E-3</c:v>
                </c:pt>
                <c:pt idx="4602">
                  <c:v>2.168157E-3</c:v>
                </c:pt>
                <c:pt idx="4603">
                  <c:v>2.1700490000000003E-3</c:v>
                </c:pt>
                <c:pt idx="4604">
                  <c:v>2.2471270000000002E-3</c:v>
                </c:pt>
                <c:pt idx="4605">
                  <c:v>2.2836410000000003E-3</c:v>
                </c:pt>
                <c:pt idx="4606">
                  <c:v>2.5141709999999999E-3</c:v>
                </c:pt>
                <c:pt idx="4607">
                  <c:v>2.7852340000000001E-3</c:v>
                </c:pt>
                <c:pt idx="4608">
                  <c:v>2.9001460000000001E-3</c:v>
                </c:pt>
                <c:pt idx="4609">
                  <c:v>3.0791190000000004E-3</c:v>
                </c:pt>
                <c:pt idx="4610">
                  <c:v>3.4012730000000002E-3</c:v>
                </c:pt>
                <c:pt idx="4611">
                  <c:v>3.5492410000000003E-3</c:v>
                </c:pt>
                <c:pt idx="4612">
                  <c:v>4.1683190000000002E-3</c:v>
                </c:pt>
                <c:pt idx="4613">
                  <c:v>4.640351E-3</c:v>
                </c:pt>
                <c:pt idx="4614">
                  <c:v>5.6668220000000002E-3</c:v>
                </c:pt>
                <c:pt idx="4615">
                  <c:v>6.4022420000000007E-3</c:v>
                </c:pt>
                <c:pt idx="4616">
                  <c:v>7.9582610000000012E-3</c:v>
                </c:pt>
                <c:pt idx="4617">
                  <c:v>8.742138E-3</c:v>
                </c:pt>
                <c:pt idx="4618">
                  <c:v>1.1195420000000001E-2</c:v>
                </c:pt>
                <c:pt idx="4619">
                  <c:v>1.6222110000000001E-2</c:v>
                </c:pt>
                <c:pt idx="4620">
                  <c:v>2.076807E-2</c:v>
                </c:pt>
                <c:pt idx="4621">
                  <c:v>2.5001829999999999E-2</c:v>
                </c:pt>
                <c:pt idx="4622">
                  <c:v>2.8197349999999999E-2</c:v>
                </c:pt>
                <c:pt idx="4623">
                  <c:v>3.7332660000000004E-2</c:v>
                </c:pt>
                <c:pt idx="4624">
                  <c:v>4.720092E-2</c:v>
                </c:pt>
                <c:pt idx="4625">
                  <c:v>5.7035599999999999E-2</c:v>
                </c:pt>
                <c:pt idx="4626">
                  <c:v>4.1543030000000002E-2</c:v>
                </c:pt>
                <c:pt idx="4627">
                  <c:v>4.3024180000000002E-2</c:v>
                </c:pt>
                <c:pt idx="4628">
                  <c:v>2.74544E-2</c:v>
                </c:pt>
                <c:pt idx="4629">
                  <c:v>3.2648990000000003E-2</c:v>
                </c:pt>
                <c:pt idx="4630">
                  <c:v>2.6059099999999998E-2</c:v>
                </c:pt>
                <c:pt idx="4631">
                  <c:v>3.0292999999999997E-2</c:v>
                </c:pt>
                <c:pt idx="4632">
                  <c:v>2.0737439999999999E-2</c:v>
                </c:pt>
                <c:pt idx="4633">
                  <c:v>2.019839E-2</c:v>
                </c:pt>
                <c:pt idx="4634">
                  <c:v>1.2340520000000001E-2</c:v>
                </c:pt>
                <c:pt idx="4635">
                  <c:v>1.078524E-2</c:v>
                </c:pt>
                <c:pt idx="4636">
                  <c:v>6.9235210000000002E-3</c:v>
                </c:pt>
                <c:pt idx="4637">
                  <c:v>6.6755920000000002E-3</c:v>
                </c:pt>
                <c:pt idx="4638">
                  <c:v>5.7573980000000004E-3</c:v>
                </c:pt>
                <c:pt idx="4639">
                  <c:v>5.9890270000000001E-3</c:v>
                </c:pt>
                <c:pt idx="4640">
                  <c:v>5.9270370000000005E-3</c:v>
                </c:pt>
                <c:pt idx="4641">
                  <c:v>5.049619E-3</c:v>
                </c:pt>
                <c:pt idx="4642">
                  <c:v>4.4366610000000006E-3</c:v>
                </c:pt>
                <c:pt idx="4643">
                  <c:v>3.4741990000000003E-3</c:v>
                </c:pt>
                <c:pt idx="4644">
                  <c:v>2.6756750000000002E-3</c:v>
                </c:pt>
                <c:pt idx="4645">
                  <c:v>2.4864460000000002E-3</c:v>
                </c:pt>
                <c:pt idx="4646">
                  <c:v>2.4252510000000002E-3</c:v>
                </c:pt>
                <c:pt idx="4647">
                  <c:v>2.3128409999999999E-3</c:v>
                </c:pt>
                <c:pt idx="4648">
                  <c:v>2.282568E-3</c:v>
                </c:pt>
                <c:pt idx="4649">
                  <c:v>2.1732800000000001E-3</c:v>
                </c:pt>
                <c:pt idx="4650">
                  <c:v>2.2256210000000001E-3</c:v>
                </c:pt>
                <c:pt idx="4651">
                  <c:v>2.3618660000000002E-3</c:v>
                </c:pt>
                <c:pt idx="4652">
                  <c:v>2.5479890000000001E-3</c:v>
                </c:pt>
                <c:pt idx="4653">
                  <c:v>2.8142650000000003E-3</c:v>
                </c:pt>
                <c:pt idx="4654">
                  <c:v>3.0596430000000003E-3</c:v>
                </c:pt>
                <c:pt idx="4655">
                  <c:v>3.156547E-3</c:v>
                </c:pt>
                <c:pt idx="4656">
                  <c:v>3.486837E-3</c:v>
                </c:pt>
                <c:pt idx="4657">
                  <c:v>3.5831050000000001E-3</c:v>
                </c:pt>
                <c:pt idx="4658">
                  <c:v>4.3839740000000006E-3</c:v>
                </c:pt>
                <c:pt idx="4659">
                  <c:v>4.8776180000000002E-3</c:v>
                </c:pt>
                <c:pt idx="4660">
                  <c:v>5.6885190000000004E-3</c:v>
                </c:pt>
                <c:pt idx="4661">
                  <c:v>6.212141E-3</c:v>
                </c:pt>
                <c:pt idx="4662">
                  <c:v>7.839492E-3</c:v>
                </c:pt>
                <c:pt idx="4663">
                  <c:v>7.8708370000000003E-3</c:v>
                </c:pt>
                <c:pt idx="4664">
                  <c:v>1.039057E-2</c:v>
                </c:pt>
                <c:pt idx="4665">
                  <c:v>1.233481E-2</c:v>
                </c:pt>
                <c:pt idx="4666">
                  <c:v>1.5319920000000001E-2</c:v>
                </c:pt>
                <c:pt idx="4667">
                  <c:v>1.7532260000000001E-2</c:v>
                </c:pt>
                <c:pt idx="4668">
                  <c:v>2.0757299999999999E-2</c:v>
                </c:pt>
                <c:pt idx="4669">
                  <c:v>2.4791010000000002E-2</c:v>
                </c:pt>
                <c:pt idx="4670">
                  <c:v>2.5189409999999999E-2</c:v>
                </c:pt>
                <c:pt idx="4671">
                  <c:v>2.223812E-2</c:v>
                </c:pt>
                <c:pt idx="4672">
                  <c:v>2.166672E-2</c:v>
                </c:pt>
                <c:pt idx="4673">
                  <c:v>1.875802E-2</c:v>
                </c:pt>
                <c:pt idx="4674">
                  <c:v>1.553089E-2</c:v>
                </c:pt>
                <c:pt idx="4675">
                  <c:v>1.6043419999999999E-2</c:v>
                </c:pt>
                <c:pt idx="4676">
                  <c:v>1.302553E-2</c:v>
                </c:pt>
                <c:pt idx="4677">
                  <c:v>1.452344E-2</c:v>
                </c:pt>
                <c:pt idx="4678">
                  <c:v>1.273381E-2</c:v>
                </c:pt>
                <c:pt idx="4679">
                  <c:v>1.1960430000000001E-2</c:v>
                </c:pt>
                <c:pt idx="4680">
                  <c:v>7.8054590000000007E-3</c:v>
                </c:pt>
                <c:pt idx="4681">
                  <c:v>7.3406720000000003E-3</c:v>
                </c:pt>
                <c:pt idx="4682">
                  <c:v>8.2801200000000002E-3</c:v>
                </c:pt>
                <c:pt idx="4683">
                  <c:v>4.6292170000000006E-3</c:v>
                </c:pt>
                <c:pt idx="4684">
                  <c:v>4.3455410000000005E-3</c:v>
                </c:pt>
                <c:pt idx="4685">
                  <c:v>4.515753E-3</c:v>
                </c:pt>
                <c:pt idx="4686">
                  <c:v>4.146187E-3</c:v>
                </c:pt>
                <c:pt idx="4687">
                  <c:v>3.9200810000000006E-3</c:v>
                </c:pt>
                <c:pt idx="4688">
                  <c:v>3.4347180000000002E-3</c:v>
                </c:pt>
                <c:pt idx="4689">
                  <c:v>3.0725780000000003E-3</c:v>
                </c:pt>
                <c:pt idx="4690">
                  <c:v>2.565992E-3</c:v>
                </c:pt>
                <c:pt idx="4691">
                  <c:v>2.3470850000000001E-3</c:v>
                </c:pt>
                <c:pt idx="4692">
                  <c:v>2.128694E-3</c:v>
                </c:pt>
                <c:pt idx="4693">
                  <c:v>2.1073240000000003E-3</c:v>
                </c:pt>
                <c:pt idx="4694">
                  <c:v>2.085113E-3</c:v>
                </c:pt>
                <c:pt idx="4695">
                  <c:v>2.1309160000000001E-3</c:v>
                </c:pt>
                <c:pt idx="4696">
                  <c:v>2.238688E-3</c:v>
                </c:pt>
                <c:pt idx="4697">
                  <c:v>2.3752420000000001E-3</c:v>
                </c:pt>
                <c:pt idx="4698">
                  <c:v>2.6475320000000002E-3</c:v>
                </c:pt>
                <c:pt idx="4699">
                  <c:v>2.8694010000000002E-3</c:v>
                </c:pt>
                <c:pt idx="4700">
                  <c:v>3.1412240000000002E-3</c:v>
                </c:pt>
                <c:pt idx="4701">
                  <c:v>3.2218799999999999E-3</c:v>
                </c:pt>
                <c:pt idx="4702">
                  <c:v>3.5417460000000001E-3</c:v>
                </c:pt>
                <c:pt idx="4703">
                  <c:v>3.8539410000000001E-3</c:v>
                </c:pt>
                <c:pt idx="4704">
                  <c:v>4.5158519999999999E-3</c:v>
                </c:pt>
                <c:pt idx="4705">
                  <c:v>4.8519720000000004E-3</c:v>
                </c:pt>
                <c:pt idx="4706">
                  <c:v>5.7483860000000003E-3</c:v>
                </c:pt>
                <c:pt idx="4707">
                  <c:v>5.7236370000000002E-3</c:v>
                </c:pt>
                <c:pt idx="4708">
                  <c:v>7.1794690000000008E-3</c:v>
                </c:pt>
                <c:pt idx="4709">
                  <c:v>8.2072940000000004E-3</c:v>
                </c:pt>
                <c:pt idx="4710">
                  <c:v>1.1134939999999999E-2</c:v>
                </c:pt>
                <c:pt idx="4711">
                  <c:v>1.0794649999999999E-2</c:v>
                </c:pt>
                <c:pt idx="4712">
                  <c:v>1.6905610000000001E-2</c:v>
                </c:pt>
                <c:pt idx="4713">
                  <c:v>1.933501E-2</c:v>
                </c:pt>
                <c:pt idx="4714">
                  <c:v>2.225477E-2</c:v>
                </c:pt>
                <c:pt idx="4715">
                  <c:v>3.5587210000000001E-2</c:v>
                </c:pt>
                <c:pt idx="4716">
                  <c:v>3.8357170000000003E-2</c:v>
                </c:pt>
                <c:pt idx="4717">
                  <c:v>3.7430629999999999E-2</c:v>
                </c:pt>
                <c:pt idx="4718">
                  <c:v>4.1108449999999998E-2</c:v>
                </c:pt>
                <c:pt idx="4719">
                  <c:v>5.1456700000000001E-2</c:v>
                </c:pt>
                <c:pt idx="4720">
                  <c:v>3.24546E-2</c:v>
                </c:pt>
                <c:pt idx="4721">
                  <c:v>3.4347530000000001E-2</c:v>
                </c:pt>
                <c:pt idx="4722">
                  <c:v>2.5998570000000002E-2</c:v>
                </c:pt>
                <c:pt idx="4723">
                  <c:v>2.913164E-2</c:v>
                </c:pt>
                <c:pt idx="4724">
                  <c:v>2.2072080000000001E-2</c:v>
                </c:pt>
                <c:pt idx="4725">
                  <c:v>2.6166540000000002E-2</c:v>
                </c:pt>
                <c:pt idx="4726">
                  <c:v>1.5891660000000002E-2</c:v>
                </c:pt>
                <c:pt idx="4727">
                  <c:v>1.769331E-2</c:v>
                </c:pt>
                <c:pt idx="4728">
                  <c:v>1.211776E-2</c:v>
                </c:pt>
                <c:pt idx="4729">
                  <c:v>8.8293690000000001E-3</c:v>
                </c:pt>
                <c:pt idx="4730">
                  <c:v>7.1998570000000005E-3</c:v>
                </c:pt>
                <c:pt idx="4731">
                  <c:v>6.2274110000000004E-3</c:v>
                </c:pt>
                <c:pt idx="4732">
                  <c:v>6.1228240000000007E-3</c:v>
                </c:pt>
                <c:pt idx="4733">
                  <c:v>5.6908640000000003E-3</c:v>
                </c:pt>
                <c:pt idx="4734">
                  <c:v>5.8885250000000004E-3</c:v>
                </c:pt>
                <c:pt idx="4735">
                  <c:v>5.3303740000000006E-3</c:v>
                </c:pt>
                <c:pt idx="4736">
                  <c:v>5.5029880000000003E-3</c:v>
                </c:pt>
                <c:pt idx="4737">
                  <c:v>4.0622330000000002E-3</c:v>
                </c:pt>
                <c:pt idx="4738">
                  <c:v>3.0739160000000003E-3</c:v>
                </c:pt>
                <c:pt idx="4739">
                  <c:v>2.6219020000000002E-3</c:v>
                </c:pt>
                <c:pt idx="4740">
                  <c:v>2.437528E-3</c:v>
                </c:pt>
                <c:pt idx="4741">
                  <c:v>2.286405E-3</c:v>
                </c:pt>
                <c:pt idx="4742">
                  <c:v>2.1386880000000001E-3</c:v>
                </c:pt>
                <c:pt idx="4743">
                  <c:v>2.2082760000000003E-3</c:v>
                </c:pt>
                <c:pt idx="4744">
                  <c:v>2.1815459999999999E-3</c:v>
                </c:pt>
                <c:pt idx="4745">
                  <c:v>2.229202E-3</c:v>
                </c:pt>
                <c:pt idx="4746">
                  <c:v>2.397457E-3</c:v>
                </c:pt>
                <c:pt idx="4747">
                  <c:v>2.4780230000000002E-3</c:v>
                </c:pt>
                <c:pt idx="4748">
                  <c:v>2.728327E-3</c:v>
                </c:pt>
                <c:pt idx="4749">
                  <c:v>2.9729450000000003E-3</c:v>
                </c:pt>
                <c:pt idx="4750">
                  <c:v>3.3307380000000002E-3</c:v>
                </c:pt>
                <c:pt idx="4751">
                  <c:v>3.4628370000000003E-3</c:v>
                </c:pt>
                <c:pt idx="4752">
                  <c:v>3.9440230000000005E-3</c:v>
                </c:pt>
                <c:pt idx="4753">
                  <c:v>4.3493820000000006E-3</c:v>
                </c:pt>
                <c:pt idx="4754">
                  <c:v>5.0665060000000001E-3</c:v>
                </c:pt>
                <c:pt idx="4755">
                  <c:v>6.0078530000000005E-3</c:v>
                </c:pt>
                <c:pt idx="4756">
                  <c:v>7.107281E-3</c:v>
                </c:pt>
                <c:pt idx="4757">
                  <c:v>8.1287240000000004E-3</c:v>
                </c:pt>
                <c:pt idx="4758">
                  <c:v>1.0130499999999999E-2</c:v>
                </c:pt>
                <c:pt idx="4759">
                  <c:v>1.287403E-2</c:v>
                </c:pt>
                <c:pt idx="4760">
                  <c:v>1.6800470000000001E-2</c:v>
                </c:pt>
                <c:pt idx="4761">
                  <c:v>2.191866E-2</c:v>
                </c:pt>
                <c:pt idx="4762">
                  <c:v>2.271927E-2</c:v>
                </c:pt>
                <c:pt idx="4763">
                  <c:v>7.4114370000000008E-3</c:v>
                </c:pt>
                <c:pt idx="4764">
                  <c:v>2.4688680000000001E-2</c:v>
                </c:pt>
                <c:pt idx="4765">
                  <c:v>2.9904899999999998E-2</c:v>
                </c:pt>
                <c:pt idx="4766">
                  <c:v>2.4810510000000001E-2</c:v>
                </c:pt>
                <c:pt idx="4767">
                  <c:v>2.2363330000000001E-2</c:v>
                </c:pt>
                <c:pt idx="4768">
                  <c:v>1.878579E-2</c:v>
                </c:pt>
                <c:pt idx="4769">
                  <c:v>2.0365230000000002E-2</c:v>
                </c:pt>
                <c:pt idx="4770">
                  <c:v>1.4828550000000001E-2</c:v>
                </c:pt>
                <c:pt idx="4771">
                  <c:v>1.7090069999999999E-2</c:v>
                </c:pt>
                <c:pt idx="4772">
                  <c:v>1.181989E-2</c:v>
                </c:pt>
                <c:pt idx="4773">
                  <c:v>1.195974E-2</c:v>
                </c:pt>
                <c:pt idx="4774">
                  <c:v>8.1757360000000012E-3</c:v>
                </c:pt>
                <c:pt idx="4775">
                  <c:v>6.7869120000000008E-3</c:v>
                </c:pt>
                <c:pt idx="4776">
                  <c:v>4.8049340000000003E-3</c:v>
                </c:pt>
                <c:pt idx="4777">
                  <c:v>4.6292590000000002E-3</c:v>
                </c:pt>
                <c:pt idx="4778">
                  <c:v>4.3364980000000003E-3</c:v>
                </c:pt>
                <c:pt idx="4779">
                  <c:v>4.3823740000000005E-3</c:v>
                </c:pt>
                <c:pt idx="4780">
                  <c:v>4.1424299999999999E-3</c:v>
                </c:pt>
                <c:pt idx="4781">
                  <c:v>3.2173830000000003E-3</c:v>
                </c:pt>
                <c:pt idx="4782">
                  <c:v>3.0203620000000004E-3</c:v>
                </c:pt>
                <c:pt idx="4783">
                  <c:v>1.584785E-3</c:v>
                </c:pt>
                <c:pt idx="4784">
                  <c:v>2.0862680000000001E-3</c:v>
                </c:pt>
                <c:pt idx="4785">
                  <c:v>2.027161E-3</c:v>
                </c:pt>
                <c:pt idx="4786">
                  <c:v>1.8985E-3</c:v>
                </c:pt>
                <c:pt idx="4787">
                  <c:v>2.0508169999999999E-3</c:v>
                </c:pt>
                <c:pt idx="4788">
                  <c:v>2.1808920000000002E-3</c:v>
                </c:pt>
                <c:pt idx="4789">
                  <c:v>2.3798299999999999E-3</c:v>
                </c:pt>
                <c:pt idx="4790">
                  <c:v>2.5828650000000002E-3</c:v>
                </c:pt>
                <c:pt idx="4791">
                  <c:v>2.7908490000000002E-3</c:v>
                </c:pt>
                <c:pt idx="4792">
                  <c:v>3.0205850000000001E-3</c:v>
                </c:pt>
                <c:pt idx="4793">
                  <c:v>3.290851E-3</c:v>
                </c:pt>
                <c:pt idx="4794">
                  <c:v>3.7641420000000003E-3</c:v>
                </c:pt>
                <c:pt idx="4795">
                  <c:v>4.182697E-3</c:v>
                </c:pt>
                <c:pt idx="4796">
                  <c:v>4.9310920000000006E-3</c:v>
                </c:pt>
                <c:pt idx="4797">
                  <c:v>5.497086E-3</c:v>
                </c:pt>
                <c:pt idx="4798">
                  <c:v>6.6446550000000002E-3</c:v>
                </c:pt>
                <c:pt idx="4799">
                  <c:v>8.0328780000000002E-3</c:v>
                </c:pt>
                <c:pt idx="4800">
                  <c:v>1.104427E-2</c:v>
                </c:pt>
                <c:pt idx="4801">
                  <c:v>1.217854E-2</c:v>
                </c:pt>
                <c:pt idx="4802">
                  <c:v>2.011599E-2</c:v>
                </c:pt>
                <c:pt idx="4803">
                  <c:v>2.0272769999999999E-2</c:v>
                </c:pt>
                <c:pt idx="4804">
                  <c:v>2.7744910000000001E-2</c:v>
                </c:pt>
                <c:pt idx="4805">
                  <c:v>2.3683019999999999E-2</c:v>
                </c:pt>
                <c:pt idx="4806">
                  <c:v>4.9824720000000003E-2</c:v>
                </c:pt>
                <c:pt idx="4807">
                  <c:v>3.8782879999999999E-2</c:v>
                </c:pt>
                <c:pt idx="4808">
                  <c:v>6.1810980000000001E-2</c:v>
                </c:pt>
                <c:pt idx="4809">
                  <c:v>5.8185729999999998E-2</c:v>
                </c:pt>
                <c:pt idx="4810">
                  <c:v>6.3841399999999993E-2</c:v>
                </c:pt>
                <c:pt idx="4811">
                  <c:v>3.5774279999999999E-2</c:v>
                </c:pt>
                <c:pt idx="4812">
                  <c:v>3.6841310000000002E-2</c:v>
                </c:pt>
                <c:pt idx="4813">
                  <c:v>2.8175220000000001E-2</c:v>
                </c:pt>
                <c:pt idx="4814">
                  <c:v>2.727241E-2</c:v>
                </c:pt>
                <c:pt idx="4815">
                  <c:v>2.09897E-2</c:v>
                </c:pt>
                <c:pt idx="4816">
                  <c:v>2.042279E-2</c:v>
                </c:pt>
                <c:pt idx="4817">
                  <c:v>1.299735E-2</c:v>
                </c:pt>
                <c:pt idx="4818">
                  <c:v>8.5061970000000001E-3</c:v>
                </c:pt>
                <c:pt idx="4819">
                  <c:v>6.8984150000000006E-3</c:v>
                </c:pt>
                <c:pt idx="4820">
                  <c:v>5.7378120000000001E-3</c:v>
                </c:pt>
                <c:pt idx="4821">
                  <c:v>6.3098140000000004E-3</c:v>
                </c:pt>
                <c:pt idx="4822">
                  <c:v>5.8695380000000005E-3</c:v>
                </c:pt>
                <c:pt idx="4823">
                  <c:v>6.2293570000000005E-3</c:v>
                </c:pt>
                <c:pt idx="4824">
                  <c:v>5.12241E-3</c:v>
                </c:pt>
                <c:pt idx="4825">
                  <c:v>4.3954199999999997E-3</c:v>
                </c:pt>
                <c:pt idx="4826">
                  <c:v>3.2958280000000002E-3</c:v>
                </c:pt>
                <c:pt idx="4827">
                  <c:v>2.687559E-3</c:v>
                </c:pt>
                <c:pt idx="4828">
                  <c:v>2.3887310000000003E-3</c:v>
                </c:pt>
                <c:pt idx="4829">
                  <c:v>2.264781E-3</c:v>
                </c:pt>
                <c:pt idx="4830">
                  <c:v>2.1636120000000001E-3</c:v>
                </c:pt>
                <c:pt idx="4831">
                  <c:v>2.1587749999999999E-3</c:v>
                </c:pt>
                <c:pt idx="4832">
                  <c:v>2.0606909999999999E-3</c:v>
                </c:pt>
                <c:pt idx="4833">
                  <c:v>2.214635E-3</c:v>
                </c:pt>
                <c:pt idx="4834">
                  <c:v>2.339598E-3</c:v>
                </c:pt>
                <c:pt idx="4835">
                  <c:v>2.4880310000000004E-3</c:v>
                </c:pt>
                <c:pt idx="4836">
                  <c:v>2.4908180000000001E-3</c:v>
                </c:pt>
                <c:pt idx="4837">
                  <c:v>2.8863340000000004E-3</c:v>
                </c:pt>
                <c:pt idx="4838">
                  <c:v>3.010965E-3</c:v>
                </c:pt>
                <c:pt idx="4839">
                  <c:v>3.353852E-3</c:v>
                </c:pt>
                <c:pt idx="4840">
                  <c:v>3.7975440000000004E-3</c:v>
                </c:pt>
                <c:pt idx="4841">
                  <c:v>4.2720880000000003E-3</c:v>
                </c:pt>
                <c:pt idx="4842">
                  <c:v>4.688935E-3</c:v>
                </c:pt>
                <c:pt idx="4843">
                  <c:v>5.198027E-3</c:v>
                </c:pt>
                <c:pt idx="4844">
                  <c:v>5.2934660000000001E-3</c:v>
                </c:pt>
                <c:pt idx="4845">
                  <c:v>6.6456330000000006E-3</c:v>
                </c:pt>
                <c:pt idx="4846">
                  <c:v>9.2354890000000012E-3</c:v>
                </c:pt>
                <c:pt idx="4847">
                  <c:v>1.052962E-2</c:v>
                </c:pt>
                <c:pt idx="4848">
                  <c:v>1.3391720000000001E-2</c:v>
                </c:pt>
                <c:pt idx="4849">
                  <c:v>1.5295360000000001E-2</c:v>
                </c:pt>
                <c:pt idx="4850">
                  <c:v>1.9137959999999999E-2</c:v>
                </c:pt>
                <c:pt idx="4851">
                  <c:v>1.8060420000000001E-2</c:v>
                </c:pt>
                <c:pt idx="4852">
                  <c:v>2.9118599999999998E-2</c:v>
                </c:pt>
                <c:pt idx="4853">
                  <c:v>2.784213E-2</c:v>
                </c:pt>
                <c:pt idx="4854">
                  <c:v>3.332939E-2</c:v>
                </c:pt>
                <c:pt idx="4855">
                  <c:v>2.04686E-2</c:v>
                </c:pt>
                <c:pt idx="4856">
                  <c:v>2.2115240000000001E-2</c:v>
                </c:pt>
                <c:pt idx="4857">
                  <c:v>1.4247580000000001E-2</c:v>
                </c:pt>
                <c:pt idx="4858">
                  <c:v>1.9592450000000001E-2</c:v>
                </c:pt>
                <c:pt idx="4859">
                  <c:v>1.5695690000000002E-2</c:v>
                </c:pt>
                <c:pt idx="4860">
                  <c:v>1.7440830000000001E-2</c:v>
                </c:pt>
                <c:pt idx="4861">
                  <c:v>1.533121E-2</c:v>
                </c:pt>
                <c:pt idx="4862">
                  <c:v>1.4232359999999999E-2</c:v>
                </c:pt>
                <c:pt idx="4863">
                  <c:v>8.3804240000000009E-3</c:v>
                </c:pt>
                <c:pt idx="4864">
                  <c:v>6.7124230000000003E-3</c:v>
                </c:pt>
                <c:pt idx="4865">
                  <c:v>6.0222070000000008E-3</c:v>
                </c:pt>
                <c:pt idx="4866">
                  <c:v>4.7722780000000005E-3</c:v>
                </c:pt>
                <c:pt idx="4867">
                  <c:v>4.0045089999999998E-3</c:v>
                </c:pt>
                <c:pt idx="4868">
                  <c:v>3.8128470000000003E-3</c:v>
                </c:pt>
                <c:pt idx="4869">
                  <c:v>4.2222500000000003E-3</c:v>
                </c:pt>
                <c:pt idx="4870">
                  <c:v>3.9939160000000001E-3</c:v>
                </c:pt>
                <c:pt idx="4871">
                  <c:v>3.7211880000000003E-3</c:v>
                </c:pt>
                <c:pt idx="4872">
                  <c:v>2.9979030000000001E-3</c:v>
                </c:pt>
                <c:pt idx="4873">
                  <c:v>2.606714E-3</c:v>
                </c:pt>
                <c:pt idx="4874">
                  <c:v>2.2364620000000003E-3</c:v>
                </c:pt>
                <c:pt idx="4875">
                  <c:v>2.0495000000000001E-3</c:v>
                </c:pt>
                <c:pt idx="4876">
                  <c:v>1.9028600000000001E-3</c:v>
                </c:pt>
                <c:pt idx="4877">
                  <c:v>2.06369E-3</c:v>
                </c:pt>
                <c:pt idx="4878">
                  <c:v>2.1435690000000001E-3</c:v>
                </c:pt>
                <c:pt idx="4879">
                  <c:v>2.3715810000000002E-3</c:v>
                </c:pt>
                <c:pt idx="4880">
                  <c:v>2.5337180000000003E-3</c:v>
                </c:pt>
                <c:pt idx="4881">
                  <c:v>2.8333010000000003E-3</c:v>
                </c:pt>
                <c:pt idx="4882">
                  <c:v>2.9111710000000002E-3</c:v>
                </c:pt>
                <c:pt idx="4883">
                  <c:v>3.2771850000000002E-3</c:v>
                </c:pt>
                <c:pt idx="4884">
                  <c:v>3.5589870000000004E-3</c:v>
                </c:pt>
                <c:pt idx="4885">
                  <c:v>4.1132859999999999E-3</c:v>
                </c:pt>
                <c:pt idx="4886">
                  <c:v>4.4953520000000002E-3</c:v>
                </c:pt>
                <c:pt idx="4887">
                  <c:v>5.1297240000000004E-3</c:v>
                </c:pt>
                <c:pt idx="4888">
                  <c:v>5.4462780000000006E-3</c:v>
                </c:pt>
                <c:pt idx="4889">
                  <c:v>6.4710799999999997E-3</c:v>
                </c:pt>
                <c:pt idx="4890">
                  <c:v>8.4591880000000012E-3</c:v>
                </c:pt>
                <c:pt idx="4891">
                  <c:v>1.1071570000000001E-2</c:v>
                </c:pt>
                <c:pt idx="4892">
                  <c:v>1.3741350000000001E-2</c:v>
                </c:pt>
                <c:pt idx="4893">
                  <c:v>1.7076319999999999E-2</c:v>
                </c:pt>
                <c:pt idx="4894">
                  <c:v>1.7194600000000001E-2</c:v>
                </c:pt>
                <c:pt idx="4895">
                  <c:v>2.353893E-2</c:v>
                </c:pt>
                <c:pt idx="4896">
                  <c:v>4.1624390000000004E-2</c:v>
                </c:pt>
                <c:pt idx="4897">
                  <c:v>3.7745399999999998E-2</c:v>
                </c:pt>
                <c:pt idx="4898">
                  <c:v>3.3696129999999998E-2</c:v>
                </c:pt>
                <c:pt idx="4899">
                  <c:v>5.1866679999999998E-2</c:v>
                </c:pt>
                <c:pt idx="4900">
                  <c:v>6.6194269999999999E-2</c:v>
                </c:pt>
                <c:pt idx="4901">
                  <c:v>3.8971570000000004E-2</c:v>
                </c:pt>
                <c:pt idx="4902">
                  <c:v>5.50492E-2</c:v>
                </c:pt>
                <c:pt idx="4903">
                  <c:v>3.1843139999999999E-2</c:v>
                </c:pt>
                <c:pt idx="4904">
                  <c:v>3.62286E-2</c:v>
                </c:pt>
                <c:pt idx="4905">
                  <c:v>2.7233880000000002E-2</c:v>
                </c:pt>
                <c:pt idx="4906">
                  <c:v>3.2946540000000003E-2</c:v>
                </c:pt>
                <c:pt idx="4907">
                  <c:v>1.7270259999999999E-2</c:v>
                </c:pt>
                <c:pt idx="4908">
                  <c:v>2.193991E-2</c:v>
                </c:pt>
                <c:pt idx="4909">
                  <c:v>1.485206E-2</c:v>
                </c:pt>
                <c:pt idx="4910">
                  <c:v>1.098959E-2</c:v>
                </c:pt>
                <c:pt idx="4911">
                  <c:v>8.4135809999999998E-3</c:v>
                </c:pt>
                <c:pt idx="4912">
                  <c:v>6.8255650000000005E-3</c:v>
                </c:pt>
                <c:pt idx="4913">
                  <c:v>6.0914680000000001E-3</c:v>
                </c:pt>
                <c:pt idx="4914">
                  <c:v>5.485668E-3</c:v>
                </c:pt>
                <c:pt idx="4915">
                  <c:v>6.0222080000000002E-3</c:v>
                </c:pt>
                <c:pt idx="4916">
                  <c:v>5.2807720000000004E-3</c:v>
                </c:pt>
                <c:pt idx="4917">
                  <c:v>5.3402470000000002E-3</c:v>
                </c:pt>
                <c:pt idx="4918">
                  <c:v>4.383156E-3</c:v>
                </c:pt>
                <c:pt idx="4919">
                  <c:v>4.1103070000000005E-3</c:v>
                </c:pt>
                <c:pt idx="4920">
                  <c:v>2.8256980000000002E-3</c:v>
                </c:pt>
                <c:pt idx="4921">
                  <c:v>2.486814E-3</c:v>
                </c:pt>
                <c:pt idx="4922">
                  <c:v>2.2829090000000001E-3</c:v>
                </c:pt>
                <c:pt idx="4923">
                  <c:v>2.1891280000000003E-3</c:v>
                </c:pt>
                <c:pt idx="4924">
                  <c:v>2.1356610000000001E-3</c:v>
                </c:pt>
                <c:pt idx="4925">
                  <c:v>2.0987219999999999E-3</c:v>
                </c:pt>
                <c:pt idx="4926">
                  <c:v>2.119138E-3</c:v>
                </c:pt>
                <c:pt idx="4927">
                  <c:v>2.3034930000000002E-3</c:v>
                </c:pt>
                <c:pt idx="4928">
                  <c:v>2.3686200000000001E-3</c:v>
                </c:pt>
                <c:pt idx="4929">
                  <c:v>2.5457540000000003E-3</c:v>
                </c:pt>
                <c:pt idx="4930">
                  <c:v>2.7646020000000001E-3</c:v>
                </c:pt>
                <c:pt idx="4931">
                  <c:v>3.140037E-3</c:v>
                </c:pt>
                <c:pt idx="4932">
                  <c:v>3.2690470000000002E-3</c:v>
                </c:pt>
                <c:pt idx="4933">
                  <c:v>3.6293900000000001E-3</c:v>
                </c:pt>
                <c:pt idx="4934">
                  <c:v>3.9400500000000005E-3</c:v>
                </c:pt>
                <c:pt idx="4935">
                  <c:v>4.4293230000000006E-3</c:v>
                </c:pt>
                <c:pt idx="4936">
                  <c:v>5.3296610000000003E-3</c:v>
                </c:pt>
                <c:pt idx="4937">
                  <c:v>6.3283460000000003E-3</c:v>
                </c:pt>
                <c:pt idx="4938">
                  <c:v>7.6450230000000008E-3</c:v>
                </c:pt>
                <c:pt idx="4939">
                  <c:v>8.4866500000000001E-3</c:v>
                </c:pt>
                <c:pt idx="4940">
                  <c:v>1.0872720000000001E-2</c:v>
                </c:pt>
                <c:pt idx="4941">
                  <c:v>1.3610189999999999E-2</c:v>
                </c:pt>
                <c:pt idx="4942">
                  <c:v>1.8782070000000001E-2</c:v>
                </c:pt>
                <c:pt idx="4943">
                  <c:v>1.9006840000000001E-2</c:v>
                </c:pt>
                <c:pt idx="4944">
                  <c:v>2.1010049999999999E-2</c:v>
                </c:pt>
                <c:pt idx="4945">
                  <c:v>2.0790899999999998E-2</c:v>
                </c:pt>
                <c:pt idx="4946">
                  <c:v>2.8166070000000001E-2</c:v>
                </c:pt>
                <c:pt idx="4947">
                  <c:v>2.259545E-2</c:v>
                </c:pt>
                <c:pt idx="4948">
                  <c:v>1.98739E-2</c:v>
                </c:pt>
                <c:pt idx="4949">
                  <c:v>1.5175260000000001E-2</c:v>
                </c:pt>
                <c:pt idx="4950">
                  <c:v>1.7411050000000001E-2</c:v>
                </c:pt>
                <c:pt idx="4951">
                  <c:v>1.1906980000000001E-2</c:v>
                </c:pt>
                <c:pt idx="4952">
                  <c:v>1.5696160000000001E-2</c:v>
                </c:pt>
                <c:pt idx="4953">
                  <c:v>1.1082440000000001E-2</c:v>
                </c:pt>
                <c:pt idx="4954">
                  <c:v>1.1233799999999999E-2</c:v>
                </c:pt>
                <c:pt idx="4955">
                  <c:v>7.5035530000000005E-3</c:v>
                </c:pt>
                <c:pt idx="4956">
                  <c:v>6.6053590000000008E-3</c:v>
                </c:pt>
                <c:pt idx="4957">
                  <c:v>4.9361740000000006E-3</c:v>
                </c:pt>
                <c:pt idx="4958">
                  <c:v>4.6562940000000001E-3</c:v>
                </c:pt>
                <c:pt idx="4959">
                  <c:v>4.35433E-3</c:v>
                </c:pt>
                <c:pt idx="4960">
                  <c:v>3.8497450000000003E-3</c:v>
                </c:pt>
                <c:pt idx="4961">
                  <c:v>3.8091900000000001E-3</c:v>
                </c:pt>
                <c:pt idx="4962">
                  <c:v>3.6219110000000002E-3</c:v>
                </c:pt>
                <c:pt idx="4963">
                  <c:v>3.2408490000000001E-3</c:v>
                </c:pt>
                <c:pt idx="4964">
                  <c:v>3.0512850000000004E-3</c:v>
                </c:pt>
                <c:pt idx="4965">
                  <c:v>2.4906440000000002E-3</c:v>
                </c:pt>
                <c:pt idx="4966">
                  <c:v>2.2311330000000002E-3</c:v>
                </c:pt>
                <c:pt idx="4967">
                  <c:v>2.0071210000000002E-3</c:v>
                </c:pt>
                <c:pt idx="4968">
                  <c:v>1.966963E-3</c:v>
                </c:pt>
                <c:pt idx="4969">
                  <c:v>2.076568E-3</c:v>
                </c:pt>
                <c:pt idx="4970">
                  <c:v>2.2568499999999999E-3</c:v>
                </c:pt>
                <c:pt idx="4971">
                  <c:v>2.3654150000000001E-3</c:v>
                </c:pt>
                <c:pt idx="4972">
                  <c:v>2.569797E-3</c:v>
                </c:pt>
                <c:pt idx="4973">
                  <c:v>2.6677250000000001E-3</c:v>
                </c:pt>
                <c:pt idx="4974">
                  <c:v>2.9901620000000002E-3</c:v>
                </c:pt>
                <c:pt idx="4975">
                  <c:v>3.5502300000000001E-3</c:v>
                </c:pt>
                <c:pt idx="4976">
                  <c:v>3.9408160000000006E-3</c:v>
                </c:pt>
                <c:pt idx="4977">
                  <c:v>4.5688949999999999E-3</c:v>
                </c:pt>
                <c:pt idx="4978">
                  <c:v>4.883236E-3</c:v>
                </c:pt>
                <c:pt idx="4979">
                  <c:v>6.1603220000000002E-3</c:v>
                </c:pt>
                <c:pt idx="4980">
                  <c:v>7.1269670000000005E-3</c:v>
                </c:pt>
                <c:pt idx="4981">
                  <c:v>9.7559960000000012E-3</c:v>
                </c:pt>
                <c:pt idx="4982">
                  <c:v>1.135647E-2</c:v>
                </c:pt>
                <c:pt idx="4983">
                  <c:v>1.637769E-2</c:v>
                </c:pt>
                <c:pt idx="4984">
                  <c:v>1.7561570000000002E-2</c:v>
                </c:pt>
                <c:pt idx="4985">
                  <c:v>2.5814150000000001E-2</c:v>
                </c:pt>
                <c:pt idx="4986">
                  <c:v>3.020511E-2</c:v>
                </c:pt>
                <c:pt idx="4987">
                  <c:v>4.319191E-2</c:v>
                </c:pt>
                <c:pt idx="4988">
                  <c:v>3.9289169999999998E-2</c:v>
                </c:pt>
                <c:pt idx="4989">
                  <c:v>3.9436480000000003E-2</c:v>
                </c:pt>
                <c:pt idx="4990">
                  <c:v>4.5850250000000002E-2</c:v>
                </c:pt>
                <c:pt idx="4991">
                  <c:v>3.9326260000000002E-2</c:v>
                </c:pt>
                <c:pt idx="4992">
                  <c:v>1.7269400000000001E-2</c:v>
                </c:pt>
                <c:pt idx="4993">
                  <c:v>2.2768969999999999E-2</c:v>
                </c:pt>
                <c:pt idx="4994">
                  <c:v>2.264708E-2</c:v>
                </c:pt>
                <c:pt idx="4995">
                  <c:v>1.90916E-2</c:v>
                </c:pt>
                <c:pt idx="4996">
                  <c:v>1.8523210000000002E-2</c:v>
                </c:pt>
                <c:pt idx="4997">
                  <c:v>1.447551E-2</c:v>
                </c:pt>
                <c:pt idx="4998">
                  <c:v>1.3091490000000001E-2</c:v>
                </c:pt>
                <c:pt idx="4999">
                  <c:v>8.2474120000000008E-3</c:v>
                </c:pt>
                <c:pt idx="5000">
                  <c:v>7.7888150000000001E-3</c:v>
                </c:pt>
                <c:pt idx="5001">
                  <c:v>5.8416650000000002E-3</c:v>
                </c:pt>
                <c:pt idx="5002">
                  <c:v>5.6693660000000003E-3</c:v>
                </c:pt>
                <c:pt idx="5003">
                  <c:v>5.3445750000000007E-3</c:v>
                </c:pt>
                <c:pt idx="5004">
                  <c:v>5.7861530000000005E-3</c:v>
                </c:pt>
                <c:pt idx="5005">
                  <c:v>5.1673750000000001E-3</c:v>
                </c:pt>
                <c:pt idx="5006">
                  <c:v>4.4496680000000004E-3</c:v>
                </c:pt>
                <c:pt idx="5007">
                  <c:v>3.4688240000000001E-3</c:v>
                </c:pt>
                <c:pt idx="5008">
                  <c:v>2.9166410000000002E-3</c:v>
                </c:pt>
                <c:pt idx="5009">
                  <c:v>2.485508E-3</c:v>
                </c:pt>
                <c:pt idx="5010">
                  <c:v>2.251622E-3</c:v>
                </c:pt>
                <c:pt idx="5011">
                  <c:v>2.1188230000000001E-3</c:v>
                </c:pt>
                <c:pt idx="5012">
                  <c:v>2.0806310000000003E-3</c:v>
                </c:pt>
                <c:pt idx="5013">
                  <c:v>2.1065820000000001E-3</c:v>
                </c:pt>
                <c:pt idx="5014">
                  <c:v>2.2093130000000001E-3</c:v>
                </c:pt>
                <c:pt idx="5015">
                  <c:v>2.435544E-3</c:v>
                </c:pt>
                <c:pt idx="5016">
                  <c:v>2.6239499999999999E-3</c:v>
                </c:pt>
                <c:pt idx="5017">
                  <c:v>2.8479899999999999E-3</c:v>
                </c:pt>
                <c:pt idx="5018">
                  <c:v>3.0726150000000003E-3</c:v>
                </c:pt>
                <c:pt idx="5019">
                  <c:v>3.2896220000000003E-3</c:v>
                </c:pt>
                <c:pt idx="5020">
                  <c:v>3.6007510000000001E-3</c:v>
                </c:pt>
                <c:pt idx="5021">
                  <c:v>4.1164650000000006E-3</c:v>
                </c:pt>
                <c:pt idx="5022">
                  <c:v>4.5676240000000002E-3</c:v>
                </c:pt>
                <c:pt idx="5023">
                  <c:v>4.7433670000000001E-3</c:v>
                </c:pt>
                <c:pt idx="5024">
                  <c:v>5.6756110000000005E-3</c:v>
                </c:pt>
                <c:pt idx="5025">
                  <c:v>7.1367760000000001E-3</c:v>
                </c:pt>
                <c:pt idx="5026">
                  <c:v>8.8420060000000012E-3</c:v>
                </c:pt>
                <c:pt idx="5027">
                  <c:v>1.208366E-2</c:v>
                </c:pt>
                <c:pt idx="5028">
                  <c:v>1.399159E-2</c:v>
                </c:pt>
                <c:pt idx="5029">
                  <c:v>1.9135849999999999E-2</c:v>
                </c:pt>
                <c:pt idx="5030">
                  <c:v>2.0245550000000001E-2</c:v>
                </c:pt>
                <c:pt idx="5031">
                  <c:v>2.4121050000000002E-2</c:v>
                </c:pt>
                <c:pt idx="5032">
                  <c:v>2.219732E-2</c:v>
                </c:pt>
                <c:pt idx="5033">
                  <c:v>2.666255E-2</c:v>
                </c:pt>
                <c:pt idx="5034">
                  <c:v>1.5815530000000001E-2</c:v>
                </c:pt>
                <c:pt idx="5035">
                  <c:v>6.2134479999999991E-5</c:v>
                </c:pt>
                <c:pt idx="5036">
                  <c:v>4.3644289999999997E-5</c:v>
                </c:pt>
                <c:pt idx="5037">
                  <c:v>4.3644289999999997E-5</c:v>
                </c:pt>
                <c:pt idx="5038">
                  <c:v>4.3644289999999997E-5</c:v>
                </c:pt>
                <c:pt idx="5039">
                  <c:v>4.3644289999999997E-5</c:v>
                </c:pt>
                <c:pt idx="5040">
                  <c:v>4.3644289999999997E-5</c:v>
                </c:pt>
                <c:pt idx="5041">
                  <c:v>4.3644289999999997E-5</c:v>
                </c:pt>
                <c:pt idx="5042">
                  <c:v>4.3644289999999997E-5</c:v>
                </c:pt>
                <c:pt idx="5043">
                  <c:v>4.3644289999999997E-5</c:v>
                </c:pt>
                <c:pt idx="5044">
                  <c:v>4.3644289999999997E-5</c:v>
                </c:pt>
                <c:pt idx="5045">
                  <c:v>4.3644289999999997E-5</c:v>
                </c:pt>
                <c:pt idx="5046">
                  <c:v>4.3644289999999997E-5</c:v>
                </c:pt>
                <c:pt idx="5047">
                  <c:v>4.3644289999999997E-5</c:v>
                </c:pt>
                <c:pt idx="5048">
                  <c:v>4.3644289999999997E-5</c:v>
                </c:pt>
                <c:pt idx="5049">
                  <c:v>4.3644289999999997E-5</c:v>
                </c:pt>
                <c:pt idx="5050">
                  <c:v>4.3644289999999997E-5</c:v>
                </c:pt>
                <c:pt idx="5051">
                  <c:v>4.3644289999999997E-5</c:v>
                </c:pt>
                <c:pt idx="5052">
                  <c:v>4.3644289999999997E-5</c:v>
                </c:pt>
                <c:pt idx="5053">
                  <c:v>4.3644289999999997E-5</c:v>
                </c:pt>
                <c:pt idx="5054">
                  <c:v>4.3644289999999997E-5</c:v>
                </c:pt>
                <c:pt idx="5055">
                  <c:v>4.3644289999999997E-5</c:v>
                </c:pt>
                <c:pt idx="5056">
                  <c:v>4.3644289999999997E-5</c:v>
                </c:pt>
                <c:pt idx="5057">
                  <c:v>4.3644289999999997E-5</c:v>
                </c:pt>
                <c:pt idx="5058">
                  <c:v>4.3644289999999997E-5</c:v>
                </c:pt>
                <c:pt idx="5059">
                  <c:v>4.3644289999999997E-5</c:v>
                </c:pt>
                <c:pt idx="5060">
                  <c:v>4.3644289999999997E-5</c:v>
                </c:pt>
                <c:pt idx="5061">
                  <c:v>4.3644289999999997E-5</c:v>
                </c:pt>
                <c:pt idx="5062">
                  <c:v>4.3644289999999997E-5</c:v>
                </c:pt>
                <c:pt idx="5063">
                  <c:v>4.3644289999999997E-5</c:v>
                </c:pt>
                <c:pt idx="5064">
                  <c:v>4.3644289999999997E-5</c:v>
                </c:pt>
                <c:pt idx="5065">
                  <c:v>4.3644289999999997E-5</c:v>
                </c:pt>
                <c:pt idx="5066">
                  <c:v>4.3644289999999997E-5</c:v>
                </c:pt>
                <c:pt idx="5067">
                  <c:v>4.3644289999999997E-5</c:v>
                </c:pt>
                <c:pt idx="5068">
                  <c:v>4.3644289999999997E-5</c:v>
                </c:pt>
                <c:pt idx="5069">
                  <c:v>4.3644289999999997E-5</c:v>
                </c:pt>
                <c:pt idx="5070">
                  <c:v>4.3644289999999997E-5</c:v>
                </c:pt>
                <c:pt idx="5071">
                  <c:v>4.3644289999999997E-5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981872"/>
        <c:axId val="240113824"/>
      </c:scatterChart>
      <c:valAx>
        <c:axId val="239981872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[s]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40113824"/>
        <c:crosses val="autoZero"/>
        <c:crossBetween val="midCat"/>
        <c:majorUnit val="200"/>
        <c:minorUnit val="40"/>
      </c:valAx>
      <c:valAx>
        <c:axId val="240113824"/>
        <c:scaling>
          <c:orientation val="minMax"/>
          <c:max val="1.2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EC 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mS</a:t>
                </a:r>
                <a:r>
                  <a:rPr lang="en-US" smtClean="0"/>
                  <a:t>/cm]</a:t>
                </a:r>
                <a:endParaRPr lang="en-US" dirty="0"/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crossAx val="239981872"/>
        <c:crosses val="autoZero"/>
        <c:crossBetween val="midCat"/>
        <c:minorUnit val="4.0000000000000022E-2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0.51389</cdr:y>
    </cdr:from>
    <cdr:to>
      <cdr:x>1</cdr:x>
      <cdr:y>0.84722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14775" y="140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0.19071</cdr:x>
      <cdr:y>0.46667</cdr:y>
    </cdr:from>
    <cdr:to>
      <cdr:x>0.32094</cdr:x>
      <cdr:y>0.56667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6288" y="2016224"/>
          <a:ext cx="100811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r-Latn-R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136AF1-25BE-455A-9237-ADEAEE9AF50D}" type="datetimeFigureOut">
              <a:rPr lang="sr-Latn-RS" smtClean="0"/>
              <a:t>25.2.2015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B492B9-25BD-4425-96E9-26C63F3ECFB7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76672"/>
            <a:ext cx="5184576" cy="936104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Gradjevinski fakultet Beograd</a:t>
            </a:r>
          </a:p>
          <a:p>
            <a:pPr algn="ctr"/>
            <a:r>
              <a:rPr lang="sr-Cyrl-RS" dirty="0" smtClean="0">
                <a:solidFill>
                  <a:schemeClr val="tx1"/>
                </a:solidFill>
              </a:rPr>
              <a:t>Merenja u hidrotehnici</a:t>
            </a:r>
          </a:p>
          <a:p>
            <a:pPr algn="ctr"/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1628800"/>
            <a:ext cx="8136904" cy="3960440"/>
          </a:xfrm>
        </p:spPr>
        <p:txBody>
          <a:bodyPr/>
          <a:lstStyle/>
          <a:p>
            <a:pPr marL="182880" indent="0" algn="ctr">
              <a:buNone/>
            </a:pPr>
            <a:r>
              <a:rPr lang="sr-Cyrl-RS" sz="4800" dirty="0" smtClean="0">
                <a:solidFill>
                  <a:schemeClr val="tx1"/>
                </a:solidFill>
              </a:rPr>
              <a:t>Vežba 7:</a:t>
            </a:r>
            <a:br>
              <a:rPr lang="sr-Cyrl-RS" sz="4800" dirty="0" smtClean="0">
                <a:solidFill>
                  <a:schemeClr val="tx1"/>
                </a:solidFill>
              </a:rPr>
            </a:br>
            <a:r>
              <a:rPr lang="sr-Cyrl-RS" sz="4400" dirty="0" smtClean="0">
                <a:solidFill>
                  <a:schemeClr val="tx1"/>
                </a:solidFill>
              </a:rPr>
              <a:t>Merenje</a:t>
            </a:r>
            <a:r>
              <a:rPr lang="sr-Cyrl-RS" sz="4800" dirty="0" smtClean="0">
                <a:solidFill>
                  <a:schemeClr val="tx1"/>
                </a:solidFill>
              </a:rPr>
              <a:t> protoka u kanalu traserkom metodom baziranom na merenju provodnosti</a:t>
            </a:r>
            <a:endParaRPr lang="sr-Latn-RS" sz="4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83968" y="6056750"/>
            <a:ext cx="468052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dirty="0" smtClean="0">
                <a:solidFill>
                  <a:schemeClr val="tx1"/>
                </a:solidFill>
              </a:rPr>
              <a:t>Nikola Janićijević 537/14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Obrada rezultati merenja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1540" y="1342803"/>
                <a:ext cx="8280920" cy="2470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2400" dirty="0" smtClean="0"/>
                  <a:t>Rezultati merenja se filtriraju linearnim moving average filtrom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Cyrl-RS" sz="2400" dirty="0" smtClean="0"/>
                  <a:t>Zatim se protok računa preko izraza: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2400" b="0" i="1" smtClean="0">
                          <a:latin typeface="Cambria Math"/>
                        </a:rPr>
                        <m:t>𝑄</m:t>
                      </m:r>
                      <m:r>
                        <a:rPr lang="sr-Cyrl-R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Cyrl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sr-Cyrl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sr-Cyrl-R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sr-Cyrl-RS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sr-Cyrl-RS" sz="2400" b="0" i="1" smtClean="0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sr-Cyrl-R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Cyrl-R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sr-Cyrl-RS" sz="24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  <m:r>
                        <a:rPr lang="sr-Cyrl-R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r-Cyrl-R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24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nary>
                            <m:naryPr>
                              <m:limLoc m:val="undOvr"/>
                              <m:ctrlPr>
                                <a:rPr lang="sr-Cyrl-R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sr-Cyrl-R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sr-Cyrl-RS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sr-Cyrl-R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sr-Cyrl-RS" sz="2400" b="0" i="1" smtClean="0">
                                  <a:latin typeface="Cambria Math"/>
                                  <a:ea typeface="Cambria Math"/>
                                </a:rPr>
                                <m:t>∙(</m:t>
                              </m:r>
                              <m:r>
                                <a:rPr lang="sr-Cyrl-RS" sz="2400" b="0" i="1" smtClean="0">
                                  <a:latin typeface="Cambria Math"/>
                                  <a:ea typeface="Cambria Math"/>
                                </a:rPr>
                                <m:t>𝐸𝐶</m:t>
                              </m:r>
                              <m:d>
                                <m:dPr>
                                  <m:ctrlPr>
                                    <a:rPr lang="sr-Cyrl-RS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sr-Cyrl-RS" sz="24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sr-Cyrl-R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sr-Cyrl-RS" sz="2400" b="0" i="1" smtClean="0">
                                  <a:latin typeface="Cambria Math"/>
                                  <a:ea typeface="Cambria Math"/>
                                </a:rPr>
                                <m:t>𝐸𝐶𝑏</m:t>
                              </m:r>
                              <m:r>
                                <a:rPr lang="sr-Cyrl-R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sr-Cyrl-RS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sr-Cyrl-RS" sz="2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sr-Latn-R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sr-Cyrl-R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sr-Cyrl-RS" sz="2400" dirty="0" smtClean="0"/>
                  <a:t>Integral se rešava numerički</a:t>
                </a:r>
                <a:endParaRPr lang="sr-Latn-R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1342803"/>
                <a:ext cx="8280920" cy="2470676"/>
              </a:xfrm>
              <a:prstGeom prst="rect">
                <a:avLst/>
              </a:prstGeom>
              <a:blipFill rotWithShape="1">
                <a:blip r:embed="rId2"/>
                <a:stretch>
                  <a:fillRect l="-1031" t="-1970" r="-1252" b="-443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27604"/>
              </p:ext>
            </p:extLst>
          </p:nvPr>
        </p:nvGraphicFramePr>
        <p:xfrm>
          <a:off x="1331640" y="4077072"/>
          <a:ext cx="5904656" cy="22708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4200"/>
                <a:gridCol w="1359008"/>
                <a:gridCol w="1593320"/>
                <a:gridCol w="1148128"/>
              </a:tblGrid>
              <a:tr h="384870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000" u="none" strike="noStrike" dirty="0">
                          <a:effectLst/>
                        </a:rPr>
                        <a:t>Način bacanja</a:t>
                      </a:r>
                      <a:endParaRPr lang="sr-Latn-R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M [ g ]</a:t>
                      </a:r>
                      <a:endParaRPr lang="sr-Latn-R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 Ic</a:t>
                      </a:r>
                      <a:r>
                        <a:rPr lang="sr-Latn-RS" sz="2000" u="none" strike="noStrike" baseline="-25000">
                          <a:effectLst/>
                        </a:rPr>
                        <a:t> </a:t>
                      </a:r>
                      <a:r>
                        <a:rPr lang="sr-Latn-RS" sz="2000" u="none" strike="noStrike">
                          <a:effectLst/>
                        </a:rPr>
                        <a:t>[g s/L]</a:t>
                      </a:r>
                      <a:endParaRPr lang="sr-Latn-R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Q [ L/s ]</a:t>
                      </a:r>
                      <a:endParaRPr lang="sr-Latn-R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Nerastvorena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30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26,55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1,13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30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23,17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</a:rPr>
                        <a:t>1,30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Nerastvorena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50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56,19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0,89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50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34,43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1,45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Nerastvorena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70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69,62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1,01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7896"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Rastvorena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</a:rPr>
                        <a:t>70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</a:rPr>
                        <a:t>21,04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</a:rPr>
                        <a:t>3,33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Zaključak</a:t>
            </a: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4" y="1916832"/>
            <a:ext cx="2593632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1445582"/>
            <a:ext cx="5688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Metoda je jako osetljiva na greške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Jako je bitan izbor mernog mesta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Konstantna bazna elektropovodljivost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Najupotrebljivija je za planinske tokove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Jednostavno se dolazi do protoka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800" dirty="0" smtClean="0"/>
              <a:t>Metoda je jako ekonomična</a:t>
            </a:r>
          </a:p>
        </p:txBody>
      </p:sp>
    </p:spTree>
    <p:extLst>
      <p:ext uri="{BB962C8B-B14F-4D97-AF65-F5344CB8AC3E}">
        <p14:creationId xmlns:p14="http://schemas.microsoft.com/office/powerpoint/2010/main" val="5607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706037">
            <a:off x="1203889" y="3992552"/>
            <a:ext cx="6940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Hvala na pažnji !!!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03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Sadržaj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136904" cy="439248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Cilj vežbe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Kalibracija sonde za merenje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Postavka aparature i mernih objekata na terenu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Način merenja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Rezultati merenja i njihova obrada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r-Cyrl-RS" sz="3200" dirty="0" smtClean="0">
                <a:solidFill>
                  <a:schemeClr val="tx2">
                    <a:lumMod val="50000"/>
                  </a:schemeClr>
                </a:solidFill>
              </a:rPr>
              <a:t>Zaključak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473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Cilj vežbe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1540" y="1556792"/>
            <a:ext cx="8280920" cy="1368152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Određivanje protoka korišćenjem kuhinjske soli NaCl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Primenjena je metoda integracije koncentracije u vremenu </a:t>
            </a:r>
            <a:endParaRPr lang="sr-Latn-R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2" name="Curved Connector 21"/>
          <p:cNvCxnSpPr>
            <a:endCxn id="5" idx="0"/>
          </p:cNvCxnSpPr>
          <p:nvPr/>
        </p:nvCxnSpPr>
        <p:spPr>
          <a:xfrm flipV="1">
            <a:off x="1601913" y="3259394"/>
            <a:ext cx="755596" cy="478466"/>
          </a:xfrm>
          <a:prstGeom prst="curvedConnector5">
            <a:avLst>
              <a:gd name="adj1" fmla="val 50000"/>
              <a:gd name="adj2" fmla="val 86129"/>
              <a:gd name="adj3" fmla="val 1009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4" idx="6"/>
          </p:cNvCxnSpPr>
          <p:nvPr/>
        </p:nvCxnSpPr>
        <p:spPr>
          <a:xfrm flipV="1">
            <a:off x="5687216" y="5942715"/>
            <a:ext cx="755596" cy="4646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687216" y="3054441"/>
            <a:ext cx="2223441" cy="1469372"/>
            <a:chOff x="5732935" y="2420888"/>
            <a:chExt cx="2223441" cy="146937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5732935" y="3737860"/>
              <a:ext cx="22234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885335" y="2420888"/>
              <a:ext cx="0" cy="1469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5839616" y="4149080"/>
            <a:ext cx="1828728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5840361" y="3153891"/>
            <a:ext cx="1076633" cy="1005154"/>
          </a:xfrm>
          <a:custGeom>
            <a:avLst/>
            <a:gdLst>
              <a:gd name="connsiteX0" fmla="*/ 0 w 1076633"/>
              <a:gd name="connsiteY0" fmla="*/ 1005154 h 1005154"/>
              <a:gd name="connsiteX1" fmla="*/ 412955 w 1076633"/>
              <a:gd name="connsiteY1" fmla="*/ 2264 h 1005154"/>
              <a:gd name="connsiteX2" fmla="*/ 560439 w 1076633"/>
              <a:gd name="connsiteY2" fmla="*/ 739683 h 1005154"/>
              <a:gd name="connsiteX3" fmla="*/ 1076633 w 1076633"/>
              <a:gd name="connsiteY3" fmla="*/ 990406 h 10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33" h="1005154">
                <a:moveTo>
                  <a:pt x="0" y="1005154"/>
                </a:moveTo>
                <a:cubicBezTo>
                  <a:pt x="159774" y="525831"/>
                  <a:pt x="319549" y="46509"/>
                  <a:pt x="412955" y="2264"/>
                </a:cubicBezTo>
                <a:cubicBezTo>
                  <a:pt x="506362" y="-41981"/>
                  <a:pt x="449826" y="574993"/>
                  <a:pt x="560439" y="739683"/>
                </a:cubicBezTo>
                <a:cubicBezTo>
                  <a:pt x="671052" y="904373"/>
                  <a:pt x="958646" y="951077"/>
                  <a:pt x="1076633" y="99040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2" name="TextBox 41"/>
          <p:cNvSpPr txBox="1"/>
          <p:nvPr/>
        </p:nvSpPr>
        <p:spPr>
          <a:xfrm>
            <a:off x="5341547" y="3094825"/>
            <a:ext cx="25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C</a:t>
            </a:r>
            <a:endParaRPr lang="sr-Latn-RS" dirty="0"/>
          </a:p>
        </p:txBody>
      </p:sp>
      <p:sp>
        <p:nvSpPr>
          <p:cNvPr id="43" name="TextBox 42"/>
          <p:cNvSpPr txBox="1"/>
          <p:nvPr/>
        </p:nvSpPr>
        <p:spPr>
          <a:xfrm>
            <a:off x="7785097" y="4518216"/>
            <a:ext cx="25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t</a:t>
            </a:r>
            <a:endParaRPr lang="sr-Latn-RS" dirty="0"/>
          </a:p>
        </p:txBody>
      </p:sp>
      <p:sp>
        <p:nvSpPr>
          <p:cNvPr id="44" name="TextBox 43"/>
          <p:cNvSpPr txBox="1"/>
          <p:nvPr/>
        </p:nvSpPr>
        <p:spPr>
          <a:xfrm>
            <a:off x="5277137" y="3964414"/>
            <a:ext cx="50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C</a:t>
            </a:r>
            <a:r>
              <a:rPr lang="sr-Cyrl-RS" baseline="-25000" dirty="0" smtClean="0"/>
              <a:t>0</a:t>
            </a:r>
            <a:endParaRPr lang="sr-Latn-RS" baseline="-25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1601913" y="3259394"/>
            <a:ext cx="5133615" cy="3161787"/>
            <a:chOff x="1601913" y="3259394"/>
            <a:chExt cx="5133615" cy="3161787"/>
          </a:xfrm>
        </p:grpSpPr>
        <p:grpSp>
          <p:nvGrpSpPr>
            <p:cNvPr id="58" name="Group 57"/>
            <p:cNvGrpSpPr/>
            <p:nvPr/>
          </p:nvGrpSpPr>
          <p:grpSpPr>
            <a:xfrm>
              <a:off x="5687216" y="4890147"/>
              <a:ext cx="901008" cy="1275157"/>
              <a:chOff x="5687216" y="4890147"/>
              <a:chExt cx="901008" cy="1275157"/>
            </a:xfrm>
          </p:grpSpPr>
          <p:sp>
            <p:nvSpPr>
              <p:cNvPr id="11" name="Flowchart: Magnetic Disk 10"/>
              <p:cNvSpPr/>
              <p:nvPr/>
            </p:nvSpPr>
            <p:spPr>
              <a:xfrm>
                <a:off x="5687216" y="5589240"/>
                <a:ext cx="45719" cy="576064"/>
              </a:xfrm>
              <a:prstGeom prst="flowChartMagneticDisk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5687216" y="4890147"/>
                <a:ext cx="901008" cy="411061"/>
              </a:xfrm>
              <a:prstGeom prst="cub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32935" y="5079520"/>
                <a:ext cx="40478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15" name="Curved Connector 14"/>
              <p:cNvCxnSpPr>
                <a:stCxn id="11" idx="1"/>
                <a:endCxn id="12" idx="4"/>
              </p:cNvCxnSpPr>
              <p:nvPr/>
            </p:nvCxnSpPr>
            <p:spPr>
              <a:xfrm rot="5400000" flipH="1" flipV="1">
                <a:off x="5876677" y="4980459"/>
                <a:ext cx="442180" cy="775383"/>
              </a:xfrm>
              <a:prstGeom prst="curvedConnector4">
                <a:avLst>
                  <a:gd name="adj1" fmla="val 32570"/>
                  <a:gd name="adj2" fmla="val 129482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601913" y="3259394"/>
              <a:ext cx="5133615" cy="3161787"/>
              <a:chOff x="1601913" y="3259394"/>
              <a:chExt cx="5133615" cy="316178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01913" y="3259394"/>
                <a:ext cx="4840899" cy="3161787"/>
                <a:chOff x="1224116" y="2780928"/>
                <a:chExt cx="4840899" cy="3161787"/>
              </a:xfrm>
            </p:grpSpPr>
            <p:sp>
              <p:nvSpPr>
                <p:cNvPr id="4" name="Freeform 3"/>
                <p:cNvSpPr/>
                <p:nvPr/>
              </p:nvSpPr>
              <p:spPr>
                <a:xfrm>
                  <a:off x="1224116" y="3259394"/>
                  <a:ext cx="4085303" cy="2683321"/>
                </a:xfrm>
                <a:custGeom>
                  <a:avLst/>
                  <a:gdLst>
                    <a:gd name="connsiteX0" fmla="*/ 0 w 4085303"/>
                    <a:gd name="connsiteY0" fmla="*/ 0 h 2683321"/>
                    <a:gd name="connsiteX1" fmla="*/ 943897 w 4085303"/>
                    <a:gd name="connsiteY1" fmla="*/ 176980 h 2683321"/>
                    <a:gd name="connsiteX2" fmla="*/ 1474839 w 4085303"/>
                    <a:gd name="connsiteY2" fmla="*/ 825909 h 2683321"/>
                    <a:gd name="connsiteX3" fmla="*/ 1681316 w 4085303"/>
                    <a:gd name="connsiteY3" fmla="*/ 1548580 h 2683321"/>
                    <a:gd name="connsiteX4" fmla="*/ 2669458 w 4085303"/>
                    <a:gd name="connsiteY4" fmla="*/ 2035277 h 2683321"/>
                    <a:gd name="connsiteX5" fmla="*/ 3274142 w 4085303"/>
                    <a:gd name="connsiteY5" fmla="*/ 2492477 h 2683321"/>
                    <a:gd name="connsiteX6" fmla="*/ 4085303 w 4085303"/>
                    <a:gd name="connsiteY6" fmla="*/ 2669458 h 268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5303" h="2683321">
                      <a:moveTo>
                        <a:pt x="0" y="0"/>
                      </a:moveTo>
                      <a:cubicBezTo>
                        <a:pt x="349045" y="19664"/>
                        <a:pt x="698091" y="39329"/>
                        <a:pt x="943897" y="176980"/>
                      </a:cubicBezTo>
                      <a:cubicBezTo>
                        <a:pt x="1189704" y="314632"/>
                        <a:pt x="1351936" y="597309"/>
                        <a:pt x="1474839" y="825909"/>
                      </a:cubicBezTo>
                      <a:cubicBezTo>
                        <a:pt x="1597742" y="1054509"/>
                        <a:pt x="1482213" y="1347019"/>
                        <a:pt x="1681316" y="1548580"/>
                      </a:cubicBezTo>
                      <a:cubicBezTo>
                        <a:pt x="1880419" y="1750141"/>
                        <a:pt x="2403987" y="1877961"/>
                        <a:pt x="2669458" y="2035277"/>
                      </a:cubicBezTo>
                      <a:cubicBezTo>
                        <a:pt x="2934929" y="2192593"/>
                        <a:pt x="3038168" y="2386780"/>
                        <a:pt x="3274142" y="2492477"/>
                      </a:cubicBezTo>
                      <a:cubicBezTo>
                        <a:pt x="3510116" y="2598174"/>
                        <a:pt x="4028768" y="2725993"/>
                        <a:pt x="4085303" y="2669458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979712" y="2780928"/>
                  <a:ext cx="4085303" cy="2683321"/>
                </a:xfrm>
                <a:custGeom>
                  <a:avLst/>
                  <a:gdLst>
                    <a:gd name="connsiteX0" fmla="*/ 0 w 4085303"/>
                    <a:gd name="connsiteY0" fmla="*/ 0 h 2683321"/>
                    <a:gd name="connsiteX1" fmla="*/ 943897 w 4085303"/>
                    <a:gd name="connsiteY1" fmla="*/ 176980 h 2683321"/>
                    <a:gd name="connsiteX2" fmla="*/ 1474839 w 4085303"/>
                    <a:gd name="connsiteY2" fmla="*/ 825909 h 2683321"/>
                    <a:gd name="connsiteX3" fmla="*/ 1681316 w 4085303"/>
                    <a:gd name="connsiteY3" fmla="*/ 1548580 h 2683321"/>
                    <a:gd name="connsiteX4" fmla="*/ 2669458 w 4085303"/>
                    <a:gd name="connsiteY4" fmla="*/ 2035277 h 2683321"/>
                    <a:gd name="connsiteX5" fmla="*/ 3274142 w 4085303"/>
                    <a:gd name="connsiteY5" fmla="*/ 2492477 h 2683321"/>
                    <a:gd name="connsiteX6" fmla="*/ 4085303 w 4085303"/>
                    <a:gd name="connsiteY6" fmla="*/ 2669458 h 268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5303" h="2683321">
                      <a:moveTo>
                        <a:pt x="0" y="0"/>
                      </a:moveTo>
                      <a:cubicBezTo>
                        <a:pt x="349045" y="19664"/>
                        <a:pt x="698091" y="39329"/>
                        <a:pt x="943897" y="176980"/>
                      </a:cubicBezTo>
                      <a:cubicBezTo>
                        <a:pt x="1189704" y="314632"/>
                        <a:pt x="1351936" y="597309"/>
                        <a:pt x="1474839" y="825909"/>
                      </a:cubicBezTo>
                      <a:cubicBezTo>
                        <a:pt x="1597742" y="1054509"/>
                        <a:pt x="1482213" y="1347019"/>
                        <a:pt x="1681316" y="1548580"/>
                      </a:cubicBezTo>
                      <a:cubicBezTo>
                        <a:pt x="1880419" y="1750141"/>
                        <a:pt x="2403987" y="1877961"/>
                        <a:pt x="2669458" y="2035277"/>
                      </a:cubicBezTo>
                      <a:cubicBezTo>
                        <a:pt x="2934929" y="2192593"/>
                        <a:pt x="3038168" y="2386780"/>
                        <a:pt x="3274142" y="2492477"/>
                      </a:cubicBezTo>
                      <a:cubicBezTo>
                        <a:pt x="3510116" y="2598174"/>
                        <a:pt x="4028768" y="2725993"/>
                        <a:pt x="4085303" y="2669458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sp>
            <p:nvSpPr>
              <p:cNvPr id="8" name="Right Arrow 7"/>
              <p:cNvSpPr/>
              <p:nvPr/>
            </p:nvSpPr>
            <p:spPr>
              <a:xfrm rot="1768822">
                <a:off x="1970346" y="3309727"/>
                <a:ext cx="774331" cy="3088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768822">
                <a:off x="5961197" y="6098572"/>
                <a:ext cx="774331" cy="3088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728452" y="3392129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669458" y="3544529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494629" y="3696928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3303061" y="4510747"/>
                <a:ext cx="1239442" cy="1078493"/>
                <a:chOff x="3303061" y="4510747"/>
                <a:chExt cx="1239442" cy="1078493"/>
              </a:xfrm>
            </p:grpSpPr>
            <p:sp>
              <p:nvSpPr>
                <p:cNvPr id="9" name="Curved Down Arrow 8"/>
                <p:cNvSpPr/>
                <p:nvPr/>
              </p:nvSpPr>
              <p:spPr>
                <a:xfrm rot="1715186">
                  <a:off x="3303061" y="4510747"/>
                  <a:ext cx="649273" cy="23584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3816364" y="4816943"/>
                  <a:ext cx="726139" cy="772297"/>
                  <a:chOff x="3816364" y="4816943"/>
                  <a:chExt cx="726139" cy="772297"/>
                </a:xfrm>
              </p:grpSpPr>
              <p:cxnSp>
                <p:nvCxnSpPr>
                  <p:cNvPr id="49" name="Straight Arrow Connector 48"/>
                  <p:cNvCxnSpPr>
                    <a:stCxn id="46" idx="6"/>
                  </p:cNvCxnSpPr>
                  <p:nvPr/>
                </p:nvCxnSpPr>
                <p:spPr>
                  <a:xfrm>
                    <a:off x="3819832" y="4886632"/>
                    <a:ext cx="260248" cy="7026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>
                    <a:off x="3816364" y="4816943"/>
                    <a:ext cx="666115" cy="57087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>
                    <a:endCxn id="45" idx="8"/>
                  </p:cNvCxnSpPr>
                  <p:nvPr/>
                </p:nvCxnSpPr>
                <p:spPr>
                  <a:xfrm>
                    <a:off x="3816364" y="4840222"/>
                    <a:ext cx="726139" cy="32171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" name="Flowchart: Magnetic Disk 6"/>
              <p:cNvSpPr/>
              <p:nvPr/>
            </p:nvSpPr>
            <p:spPr>
              <a:xfrm rot="4269075">
                <a:off x="2829380" y="4313022"/>
                <a:ext cx="414291" cy="576064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34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Kalibracija sonde za merenje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" y="1844824"/>
            <a:ext cx="4400848" cy="3816424"/>
          </a:xfrm>
        </p:spPr>
      </p:pic>
      <p:sp>
        <p:nvSpPr>
          <p:cNvPr id="5" name="TextBox 4"/>
          <p:cNvSpPr txBox="1"/>
          <p:nvPr/>
        </p:nvSpPr>
        <p:spPr>
          <a:xfrm>
            <a:off x="4860032" y="1484784"/>
            <a:ext cx="41764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dirty="0" smtClean="0"/>
              <a:t>Priprema rastvora koncentracije 3 gr/l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dirty="0" smtClean="0"/>
              <a:t>Kako se dobija bazna elektroprovodnost </a:t>
            </a:r>
            <a:r>
              <a:rPr lang="sr-Cyrl-RS" sz="32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sr-Latn-RS" sz="32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sr-Cyrl-RS" sz="3200" b="1" baseline="-250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dirty="0" smtClean="0"/>
              <a:t>Dodavanje 1 ml pripremljenog rastvora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2800" dirty="0" smtClean="0"/>
          </a:p>
        </p:txBody>
      </p:sp>
    </p:spTree>
    <p:extLst>
      <p:ext uri="{BB962C8B-B14F-4D97-AF65-F5344CB8AC3E}">
        <p14:creationId xmlns:p14="http://schemas.microsoft.com/office/powerpoint/2010/main" val="8163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Clr>
                <a:schemeClr val="tx1"/>
              </a:buClr>
              <a:buNone/>
            </a:pPr>
            <a:r>
              <a:rPr lang="sr-Cyrl-RS" dirty="0" smtClean="0"/>
              <a:t>Kalibraciona kriva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1891167"/>
              </p:ext>
            </p:extLst>
          </p:nvPr>
        </p:nvGraphicFramePr>
        <p:xfrm>
          <a:off x="719448" y="1772816"/>
          <a:ext cx="7740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16314" y="2602468"/>
                <a:ext cx="170162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𝐸𝐶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sr-Cyrl-R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</m:oMath>
                  </m:oMathPara>
                </a14:m>
                <a:endParaRPr lang="sr-Latn-R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14" y="2602468"/>
                <a:ext cx="17016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Moguće grške pri kalibraciji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68810" y="1988840"/>
            <a:ext cx="3771342" cy="432048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chemeClr val="tx2">
                    <a:lumMod val="50000"/>
                  </a:schemeClr>
                </a:solidFill>
              </a:rPr>
              <a:t>Neprecizno korišćenje pipete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chemeClr val="tx2">
                    <a:lumMod val="50000"/>
                  </a:schemeClr>
                </a:solidFill>
              </a:rPr>
              <a:t>Loše napravljen rastvor soli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800" dirty="0" smtClean="0">
                <a:solidFill>
                  <a:schemeClr val="tx2">
                    <a:lumMod val="50000"/>
                  </a:schemeClr>
                </a:solidFill>
              </a:rPr>
              <a:t>Pogršno izmerena količina vode</a:t>
            </a:r>
            <a:endParaRPr lang="sr-Latn-R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39785" r="60322"/>
          <a:stretch/>
        </p:blipFill>
        <p:spPr>
          <a:xfrm>
            <a:off x="5940152" y="1916832"/>
            <a:ext cx="2639962" cy="4129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5054" r="54033" b="3011"/>
          <a:stretch/>
        </p:blipFill>
        <p:spPr>
          <a:xfrm>
            <a:off x="251520" y="1916832"/>
            <a:ext cx="1917290" cy="42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Postavka aparature na terenu</a:t>
            </a:r>
            <a:endParaRPr lang="sr-Latn-RS" dirty="0"/>
          </a:p>
        </p:txBody>
      </p:sp>
      <p:grpSp>
        <p:nvGrpSpPr>
          <p:cNvPr id="4" name="Group 3"/>
          <p:cNvGrpSpPr/>
          <p:nvPr/>
        </p:nvGrpSpPr>
        <p:grpSpPr>
          <a:xfrm>
            <a:off x="1983175" y="2697279"/>
            <a:ext cx="5133615" cy="3161787"/>
            <a:chOff x="1601913" y="3259394"/>
            <a:chExt cx="5133615" cy="3161787"/>
          </a:xfrm>
        </p:grpSpPr>
        <p:grpSp>
          <p:nvGrpSpPr>
            <p:cNvPr id="5" name="Group 4"/>
            <p:cNvGrpSpPr/>
            <p:nvPr/>
          </p:nvGrpSpPr>
          <p:grpSpPr>
            <a:xfrm>
              <a:off x="5687216" y="4890147"/>
              <a:ext cx="901008" cy="1275157"/>
              <a:chOff x="5687216" y="4890147"/>
              <a:chExt cx="901008" cy="1275157"/>
            </a:xfrm>
          </p:grpSpPr>
          <p:sp>
            <p:nvSpPr>
              <p:cNvPr id="22" name="Flowchart: Magnetic Disk 21"/>
              <p:cNvSpPr/>
              <p:nvPr/>
            </p:nvSpPr>
            <p:spPr>
              <a:xfrm>
                <a:off x="5687216" y="5589240"/>
                <a:ext cx="45719" cy="576064"/>
              </a:xfrm>
              <a:prstGeom prst="flowChartMagneticDisk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687216" y="4890147"/>
                <a:ext cx="901008" cy="411061"/>
              </a:xfrm>
              <a:prstGeom prst="cub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32935" y="5079520"/>
                <a:ext cx="404785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5" name="Curved Connector 24"/>
              <p:cNvCxnSpPr>
                <a:stCxn id="22" idx="1"/>
                <a:endCxn id="23" idx="4"/>
              </p:cNvCxnSpPr>
              <p:nvPr/>
            </p:nvCxnSpPr>
            <p:spPr>
              <a:xfrm rot="5400000" flipH="1" flipV="1">
                <a:off x="5876677" y="4980459"/>
                <a:ext cx="442180" cy="775383"/>
              </a:xfrm>
              <a:prstGeom prst="curvedConnector4">
                <a:avLst>
                  <a:gd name="adj1" fmla="val 32570"/>
                  <a:gd name="adj2" fmla="val 129482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601913" y="3259394"/>
              <a:ext cx="5133615" cy="3161787"/>
              <a:chOff x="1601913" y="3259394"/>
              <a:chExt cx="5133615" cy="316178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601913" y="3259394"/>
                <a:ext cx="4840899" cy="3161787"/>
                <a:chOff x="1224116" y="2780928"/>
                <a:chExt cx="4840899" cy="3161787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1224116" y="3259394"/>
                  <a:ext cx="4085303" cy="2683321"/>
                </a:xfrm>
                <a:custGeom>
                  <a:avLst/>
                  <a:gdLst>
                    <a:gd name="connsiteX0" fmla="*/ 0 w 4085303"/>
                    <a:gd name="connsiteY0" fmla="*/ 0 h 2683321"/>
                    <a:gd name="connsiteX1" fmla="*/ 943897 w 4085303"/>
                    <a:gd name="connsiteY1" fmla="*/ 176980 h 2683321"/>
                    <a:gd name="connsiteX2" fmla="*/ 1474839 w 4085303"/>
                    <a:gd name="connsiteY2" fmla="*/ 825909 h 2683321"/>
                    <a:gd name="connsiteX3" fmla="*/ 1681316 w 4085303"/>
                    <a:gd name="connsiteY3" fmla="*/ 1548580 h 2683321"/>
                    <a:gd name="connsiteX4" fmla="*/ 2669458 w 4085303"/>
                    <a:gd name="connsiteY4" fmla="*/ 2035277 h 2683321"/>
                    <a:gd name="connsiteX5" fmla="*/ 3274142 w 4085303"/>
                    <a:gd name="connsiteY5" fmla="*/ 2492477 h 2683321"/>
                    <a:gd name="connsiteX6" fmla="*/ 4085303 w 4085303"/>
                    <a:gd name="connsiteY6" fmla="*/ 2669458 h 268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5303" h="2683321">
                      <a:moveTo>
                        <a:pt x="0" y="0"/>
                      </a:moveTo>
                      <a:cubicBezTo>
                        <a:pt x="349045" y="19664"/>
                        <a:pt x="698091" y="39329"/>
                        <a:pt x="943897" y="176980"/>
                      </a:cubicBezTo>
                      <a:cubicBezTo>
                        <a:pt x="1189704" y="314632"/>
                        <a:pt x="1351936" y="597309"/>
                        <a:pt x="1474839" y="825909"/>
                      </a:cubicBezTo>
                      <a:cubicBezTo>
                        <a:pt x="1597742" y="1054509"/>
                        <a:pt x="1482213" y="1347019"/>
                        <a:pt x="1681316" y="1548580"/>
                      </a:cubicBezTo>
                      <a:cubicBezTo>
                        <a:pt x="1880419" y="1750141"/>
                        <a:pt x="2403987" y="1877961"/>
                        <a:pt x="2669458" y="2035277"/>
                      </a:cubicBezTo>
                      <a:cubicBezTo>
                        <a:pt x="2934929" y="2192593"/>
                        <a:pt x="3038168" y="2386780"/>
                        <a:pt x="3274142" y="2492477"/>
                      </a:cubicBezTo>
                      <a:cubicBezTo>
                        <a:pt x="3510116" y="2598174"/>
                        <a:pt x="4028768" y="2725993"/>
                        <a:pt x="4085303" y="2669458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1979712" y="2780928"/>
                  <a:ext cx="4085303" cy="2683321"/>
                </a:xfrm>
                <a:custGeom>
                  <a:avLst/>
                  <a:gdLst>
                    <a:gd name="connsiteX0" fmla="*/ 0 w 4085303"/>
                    <a:gd name="connsiteY0" fmla="*/ 0 h 2683321"/>
                    <a:gd name="connsiteX1" fmla="*/ 943897 w 4085303"/>
                    <a:gd name="connsiteY1" fmla="*/ 176980 h 2683321"/>
                    <a:gd name="connsiteX2" fmla="*/ 1474839 w 4085303"/>
                    <a:gd name="connsiteY2" fmla="*/ 825909 h 2683321"/>
                    <a:gd name="connsiteX3" fmla="*/ 1681316 w 4085303"/>
                    <a:gd name="connsiteY3" fmla="*/ 1548580 h 2683321"/>
                    <a:gd name="connsiteX4" fmla="*/ 2669458 w 4085303"/>
                    <a:gd name="connsiteY4" fmla="*/ 2035277 h 2683321"/>
                    <a:gd name="connsiteX5" fmla="*/ 3274142 w 4085303"/>
                    <a:gd name="connsiteY5" fmla="*/ 2492477 h 2683321"/>
                    <a:gd name="connsiteX6" fmla="*/ 4085303 w 4085303"/>
                    <a:gd name="connsiteY6" fmla="*/ 2669458 h 268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85303" h="2683321">
                      <a:moveTo>
                        <a:pt x="0" y="0"/>
                      </a:moveTo>
                      <a:cubicBezTo>
                        <a:pt x="349045" y="19664"/>
                        <a:pt x="698091" y="39329"/>
                        <a:pt x="943897" y="176980"/>
                      </a:cubicBezTo>
                      <a:cubicBezTo>
                        <a:pt x="1189704" y="314632"/>
                        <a:pt x="1351936" y="597309"/>
                        <a:pt x="1474839" y="825909"/>
                      </a:cubicBezTo>
                      <a:cubicBezTo>
                        <a:pt x="1597742" y="1054509"/>
                        <a:pt x="1482213" y="1347019"/>
                        <a:pt x="1681316" y="1548580"/>
                      </a:cubicBezTo>
                      <a:cubicBezTo>
                        <a:pt x="1880419" y="1750141"/>
                        <a:pt x="2403987" y="1877961"/>
                        <a:pt x="2669458" y="2035277"/>
                      </a:cubicBezTo>
                      <a:cubicBezTo>
                        <a:pt x="2934929" y="2192593"/>
                        <a:pt x="3038168" y="2386780"/>
                        <a:pt x="3274142" y="2492477"/>
                      </a:cubicBezTo>
                      <a:cubicBezTo>
                        <a:pt x="3510116" y="2598174"/>
                        <a:pt x="4028768" y="2725993"/>
                        <a:pt x="4085303" y="2669458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RS"/>
                </a:p>
              </p:txBody>
            </p:sp>
          </p:grpSp>
          <p:sp>
            <p:nvSpPr>
              <p:cNvPr id="8" name="Right Arrow 7"/>
              <p:cNvSpPr/>
              <p:nvPr/>
            </p:nvSpPr>
            <p:spPr>
              <a:xfrm rot="1768822">
                <a:off x="1970346" y="3309727"/>
                <a:ext cx="774331" cy="3088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9" name="Right Arrow 8"/>
              <p:cNvSpPr/>
              <p:nvPr/>
            </p:nvSpPr>
            <p:spPr>
              <a:xfrm rot="1768822">
                <a:off x="5961197" y="6098572"/>
                <a:ext cx="774331" cy="3088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728452" y="3392129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669458" y="3544529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494629" y="3696928"/>
                <a:ext cx="3170903" cy="2551471"/>
              </a:xfrm>
              <a:custGeom>
                <a:avLst/>
                <a:gdLst>
                  <a:gd name="connsiteX0" fmla="*/ 0 w 3170903"/>
                  <a:gd name="connsiteY0" fmla="*/ 0 h 2551471"/>
                  <a:gd name="connsiteX1" fmla="*/ 265471 w 3170903"/>
                  <a:gd name="connsiteY1" fmla="*/ 324465 h 2551471"/>
                  <a:gd name="connsiteX2" fmla="*/ 575187 w 3170903"/>
                  <a:gd name="connsiteY2" fmla="*/ 530942 h 2551471"/>
                  <a:gd name="connsiteX3" fmla="*/ 722671 w 3170903"/>
                  <a:gd name="connsiteY3" fmla="*/ 693174 h 2551471"/>
                  <a:gd name="connsiteX4" fmla="*/ 840658 w 3170903"/>
                  <a:gd name="connsiteY4" fmla="*/ 929148 h 2551471"/>
                  <a:gd name="connsiteX5" fmla="*/ 1061883 w 3170903"/>
                  <a:gd name="connsiteY5" fmla="*/ 1047136 h 2551471"/>
                  <a:gd name="connsiteX6" fmla="*/ 1150374 w 3170903"/>
                  <a:gd name="connsiteY6" fmla="*/ 1342103 h 2551471"/>
                  <a:gd name="connsiteX7" fmla="*/ 1401096 w 3170903"/>
                  <a:gd name="connsiteY7" fmla="*/ 1592826 h 2551471"/>
                  <a:gd name="connsiteX8" fmla="*/ 1814051 w 3170903"/>
                  <a:gd name="connsiteY8" fmla="*/ 1769806 h 2551471"/>
                  <a:gd name="connsiteX9" fmla="*/ 1976283 w 3170903"/>
                  <a:gd name="connsiteY9" fmla="*/ 1946787 h 2551471"/>
                  <a:gd name="connsiteX10" fmla="*/ 2330245 w 3170903"/>
                  <a:gd name="connsiteY10" fmla="*/ 2123768 h 2551471"/>
                  <a:gd name="connsiteX11" fmla="*/ 2669458 w 3170903"/>
                  <a:gd name="connsiteY11" fmla="*/ 2300748 h 2551471"/>
                  <a:gd name="connsiteX12" fmla="*/ 2816942 w 3170903"/>
                  <a:gd name="connsiteY12" fmla="*/ 2507226 h 2551471"/>
                  <a:gd name="connsiteX13" fmla="*/ 3170903 w 3170903"/>
                  <a:gd name="connsiteY13" fmla="*/ 2551471 h 255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70903" h="2551471">
                    <a:moveTo>
                      <a:pt x="0" y="0"/>
                    </a:moveTo>
                    <a:cubicBezTo>
                      <a:pt x="84803" y="117987"/>
                      <a:pt x="169607" y="235975"/>
                      <a:pt x="265471" y="324465"/>
                    </a:cubicBezTo>
                    <a:cubicBezTo>
                      <a:pt x="361335" y="412955"/>
                      <a:pt x="498987" y="469491"/>
                      <a:pt x="575187" y="530942"/>
                    </a:cubicBezTo>
                    <a:cubicBezTo>
                      <a:pt x="651387" y="592394"/>
                      <a:pt x="678426" y="626806"/>
                      <a:pt x="722671" y="693174"/>
                    </a:cubicBezTo>
                    <a:cubicBezTo>
                      <a:pt x="766916" y="759542"/>
                      <a:pt x="784123" y="870154"/>
                      <a:pt x="840658" y="929148"/>
                    </a:cubicBezTo>
                    <a:cubicBezTo>
                      <a:pt x="897193" y="988142"/>
                      <a:pt x="1010264" y="978310"/>
                      <a:pt x="1061883" y="1047136"/>
                    </a:cubicBezTo>
                    <a:cubicBezTo>
                      <a:pt x="1113502" y="1115962"/>
                      <a:pt x="1093839" y="1251155"/>
                      <a:pt x="1150374" y="1342103"/>
                    </a:cubicBezTo>
                    <a:cubicBezTo>
                      <a:pt x="1206909" y="1433051"/>
                      <a:pt x="1290483" y="1521542"/>
                      <a:pt x="1401096" y="1592826"/>
                    </a:cubicBezTo>
                    <a:cubicBezTo>
                      <a:pt x="1511709" y="1664110"/>
                      <a:pt x="1718187" y="1710813"/>
                      <a:pt x="1814051" y="1769806"/>
                    </a:cubicBezTo>
                    <a:cubicBezTo>
                      <a:pt x="1909915" y="1828799"/>
                      <a:pt x="1890251" y="1887793"/>
                      <a:pt x="1976283" y="1946787"/>
                    </a:cubicBezTo>
                    <a:cubicBezTo>
                      <a:pt x="2062315" y="2005781"/>
                      <a:pt x="2214716" y="2064775"/>
                      <a:pt x="2330245" y="2123768"/>
                    </a:cubicBezTo>
                    <a:cubicBezTo>
                      <a:pt x="2445774" y="2182761"/>
                      <a:pt x="2588342" y="2236838"/>
                      <a:pt x="2669458" y="2300748"/>
                    </a:cubicBezTo>
                    <a:cubicBezTo>
                      <a:pt x="2750574" y="2364658"/>
                      <a:pt x="2733368" y="2465439"/>
                      <a:pt x="2816942" y="2507226"/>
                    </a:cubicBezTo>
                    <a:cubicBezTo>
                      <a:pt x="2900516" y="2549013"/>
                      <a:pt x="3062748" y="2536723"/>
                      <a:pt x="3170903" y="255147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303061" y="4510747"/>
                <a:ext cx="1239442" cy="1078493"/>
                <a:chOff x="3303061" y="4510747"/>
                <a:chExt cx="1239442" cy="1078493"/>
              </a:xfrm>
            </p:grpSpPr>
            <p:sp>
              <p:nvSpPr>
                <p:cNvPr id="15" name="Curved Down Arrow 14"/>
                <p:cNvSpPr/>
                <p:nvPr/>
              </p:nvSpPr>
              <p:spPr>
                <a:xfrm rot="1715186">
                  <a:off x="3303061" y="4510747"/>
                  <a:ext cx="649273" cy="235842"/>
                </a:xfrm>
                <a:prstGeom prst="curved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R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3816364" y="4816943"/>
                  <a:ext cx="726139" cy="772297"/>
                  <a:chOff x="3816364" y="4816943"/>
                  <a:chExt cx="726139" cy="772297"/>
                </a:xfrm>
              </p:grpSpPr>
              <p:cxnSp>
                <p:nvCxnSpPr>
                  <p:cNvPr id="17" name="Straight Arrow Connector 16"/>
                  <p:cNvCxnSpPr>
                    <a:stCxn id="11" idx="6"/>
                  </p:cNvCxnSpPr>
                  <p:nvPr/>
                </p:nvCxnSpPr>
                <p:spPr>
                  <a:xfrm>
                    <a:off x="3819832" y="4886632"/>
                    <a:ext cx="260248" cy="70260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>
                    <a:off x="3816364" y="4816943"/>
                    <a:ext cx="666115" cy="57087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18"/>
                  <p:cNvCxnSpPr>
                    <a:endCxn id="10" idx="8"/>
                  </p:cNvCxnSpPr>
                  <p:nvPr/>
                </p:nvCxnSpPr>
                <p:spPr>
                  <a:xfrm>
                    <a:off x="3816364" y="4840222"/>
                    <a:ext cx="726139" cy="32171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" name="Flowchart: Magnetic Disk 13"/>
              <p:cNvSpPr/>
              <p:nvPr/>
            </p:nvSpPr>
            <p:spPr>
              <a:xfrm rot="4269075">
                <a:off x="2829380" y="4313022"/>
                <a:ext cx="414291" cy="576064"/>
              </a:xfrm>
              <a:prstGeom prst="flowChartMagneticDisk">
                <a:avLst/>
              </a:prstGeom>
              <a:gradFill flip="none" rotWithShape="1">
                <a:gsLst>
                  <a:gs pos="0">
                    <a:schemeClr val="accent2">
                      <a:shade val="30000"/>
                      <a:satMod val="115000"/>
                    </a:schemeClr>
                  </a:gs>
                  <a:gs pos="50000">
                    <a:schemeClr val="accent2">
                      <a:shade val="67500"/>
                      <a:satMod val="115000"/>
                    </a:schemeClr>
                  </a:gs>
                  <a:gs pos="100000">
                    <a:schemeClr val="accent2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2150" r="2580" b="14566"/>
          <a:stretch/>
        </p:blipFill>
        <p:spPr>
          <a:xfrm>
            <a:off x="179512" y="1562499"/>
            <a:ext cx="3056404" cy="27655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5" t="35700" r="35968" b="4946"/>
          <a:stretch/>
        </p:blipFill>
        <p:spPr>
          <a:xfrm>
            <a:off x="5658159" y="3746421"/>
            <a:ext cx="2622653" cy="30248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7" r="21234"/>
          <a:stretch/>
        </p:blipFill>
        <p:spPr>
          <a:xfrm>
            <a:off x="4751068" y="1556147"/>
            <a:ext cx="3798187" cy="197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Način merenja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4968551" cy="4680520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Pre početka merenja treba: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 Isprogramirati sondu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Proceniti protok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Odmeriti količine trasera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</a:rPr>
              <a:t>Tok merenja: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Upušta se pripremljeni rastvor izmedju preliva i sonde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Podaci se prikupljaju na računaru i prati se da li postoji talas povećane elektroprovodnosti</a:t>
            </a:r>
          </a:p>
          <a:p>
            <a:pPr marL="45720" indent="0">
              <a:buClrTx/>
              <a:buNone/>
            </a:pPr>
            <a:endParaRPr lang="sr-Cyrl-RS" sz="24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sr-Latn-R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4" t="19139" r="19539" b="11184"/>
          <a:stretch/>
        </p:blipFill>
        <p:spPr>
          <a:xfrm>
            <a:off x="5364087" y="1470454"/>
            <a:ext cx="3303639" cy="47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Rezultati merenja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7923159"/>
              </p:ext>
            </p:extLst>
          </p:nvPr>
        </p:nvGraphicFramePr>
        <p:xfrm>
          <a:off x="431800" y="1844824"/>
          <a:ext cx="8280400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9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265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Georgia</vt:lpstr>
      <vt:lpstr>Times New Roman</vt:lpstr>
      <vt:lpstr>Trebuchet MS</vt:lpstr>
      <vt:lpstr>Slipstream</vt:lpstr>
      <vt:lpstr>Vežba 7: Merenje protoka u kanalu traserkom metodom baziranom na merenju provodnosti</vt:lpstr>
      <vt:lpstr>Sadržaj</vt:lpstr>
      <vt:lpstr>Cilj vežbe</vt:lpstr>
      <vt:lpstr>Kalibracija sonde za merenje</vt:lpstr>
      <vt:lpstr>Kalibraciona kriva</vt:lpstr>
      <vt:lpstr>Moguće grške pri kalibraciji</vt:lpstr>
      <vt:lpstr>Postavka aparature na terenu</vt:lpstr>
      <vt:lpstr>Način merenja</vt:lpstr>
      <vt:lpstr>Rezultati merenja</vt:lpstr>
      <vt:lpstr>Obrada rezultati merenja</vt:lpstr>
      <vt:lpstr>Zaključak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</dc:creator>
  <cp:lastModifiedBy>DIVETIC</cp:lastModifiedBy>
  <cp:revision>23</cp:revision>
  <dcterms:created xsi:type="dcterms:W3CDTF">2015-01-20T14:21:24Z</dcterms:created>
  <dcterms:modified xsi:type="dcterms:W3CDTF">2015-02-25T12:01:33Z</dcterms:modified>
</cp:coreProperties>
</file>