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mjan\Desktop\VIII%20Semestar\Merenje%20u%20hidrotehnici\Prezentacija\zajednick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mjan\Desktop\VIII%20Semestar\Merenje%20u%20hidrotehnici\Prezentacija\zajednick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mjan\Desktop\VIII%20Semestar\Merenje%20u%20hidrotehnici\Prezentacija\zajednick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vi-VN" sz="2400"/>
              <a:t>Prikaz neodređenosti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0464426600140336"/>
          <c:y val="0.10171511579920436"/>
          <c:w val="0.60294295886281568"/>
          <c:h val="0.77105861767279149"/>
        </c:manualLayout>
      </c:layout>
      <c:barChart>
        <c:barDir val="col"/>
        <c:grouping val="clustered"/>
        <c:ser>
          <c:idx val="0"/>
          <c:order val="0"/>
          <c:tx>
            <c:v>Bez gledanja N=100</c:v>
          </c:tx>
          <c:val>
            <c:numRef>
              <c:f>'1.1'!$I$19</c:f>
              <c:numCache>
                <c:formatCode>0.000</c:formatCode>
                <c:ptCount val="1"/>
                <c:pt idx="0">
                  <c:v>2.4058103068039377E-2</c:v>
                </c:pt>
              </c:numCache>
            </c:numRef>
          </c:val>
        </c:ser>
        <c:ser>
          <c:idx val="1"/>
          <c:order val="1"/>
          <c:tx>
            <c:v>Sa gledanjem N=100</c:v>
          </c:tx>
          <c:val>
            <c:numRef>
              <c:f>'1.1'!$I$27</c:f>
              <c:numCache>
                <c:formatCode>0.000</c:formatCode>
                <c:ptCount val="1"/>
                <c:pt idx="0">
                  <c:v>3.3072464056792636E-2</c:v>
                </c:pt>
              </c:numCache>
            </c:numRef>
          </c:val>
        </c:ser>
        <c:ser>
          <c:idx val="2"/>
          <c:order val="2"/>
          <c:tx>
            <c:v>Zajedno N=200</c:v>
          </c:tx>
          <c:val>
            <c:numRef>
              <c:f>'1.1'!$I$35</c:f>
              <c:numCache>
                <c:formatCode>0.000</c:formatCode>
                <c:ptCount val="1"/>
                <c:pt idx="0">
                  <c:v>2.0397231066392095E-2</c:v>
                </c:pt>
              </c:numCache>
            </c:numRef>
          </c:val>
        </c:ser>
        <c:axId val="93923968"/>
        <c:axId val="93926528"/>
      </c:barChart>
      <c:catAx>
        <c:axId val="93923968"/>
        <c:scaling>
          <c:orientation val="minMax"/>
        </c:scaling>
        <c:axPos val="b"/>
        <c:tickLblPos val="nextTo"/>
        <c:crossAx val="93926528"/>
        <c:crosses val="autoZero"/>
        <c:lblAlgn val="ctr"/>
        <c:lblOffset val="100"/>
      </c:catAx>
      <c:valAx>
        <c:axId val="939265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Calibri"/>
                    <a:cs typeface="Calibri"/>
                  </a:defRPr>
                </a:pPr>
                <a:r>
                  <a:rPr lang="el-GR">
                    <a:latin typeface="Calibri"/>
                    <a:cs typeface="Calibri"/>
                  </a:rPr>
                  <a:t>δϕ</a:t>
                </a:r>
                <a:endParaRPr lang="en-US">
                  <a:latin typeface="Calibri"/>
                  <a:cs typeface="Calibri"/>
                </a:endParaRPr>
              </a:p>
            </c:rich>
          </c:tx>
          <c:layout/>
        </c:title>
        <c:numFmt formatCode="0.000" sourceLinked="1"/>
        <c:tickLblPos val="nextTo"/>
        <c:crossAx val="9392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08464566929152"/>
          <c:y val="0.37442403032954241"/>
          <c:w val="0.27824868766404215"/>
          <c:h val="0.3576330562846311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Dijagram apsolutnih gre</a:t>
            </a:r>
            <a:r>
              <a:rPr lang="sr-Latn-CS"/>
              <a:t>šaka</a:t>
            </a:r>
            <a:endParaRPr lang="en-US"/>
          </a:p>
        </c:rich>
      </c:tx>
      <c:layout>
        <c:manualLayout>
          <c:xMode val="edge"/>
          <c:yMode val="edge"/>
          <c:x val="0.18605692012379058"/>
          <c:y val="1.8597368161744288E-2"/>
        </c:manualLayout>
      </c:layout>
    </c:title>
    <c:plotArea>
      <c:layout>
        <c:manualLayout>
          <c:layoutTarget val="inner"/>
          <c:xMode val="edge"/>
          <c:yMode val="edge"/>
          <c:x val="0.11105774278215223"/>
          <c:y val="0.14399314668999738"/>
          <c:w val="0.84431036745406829"/>
          <c:h val="0.70100284339457675"/>
        </c:manualLayout>
      </c:layout>
      <c:scatterChart>
        <c:scatterStyle val="lineMarker"/>
        <c:ser>
          <c:idx val="0"/>
          <c:order val="0"/>
          <c:tx>
            <c:v>Bez gledanja</c:v>
          </c:tx>
          <c:marker>
            <c:symbol val="none"/>
          </c:marker>
          <c:xVal>
            <c:numRef>
              <c:f>'1.1'!$A$15:$A$114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'1.1'!$K$15:$K$114</c:f>
              <c:numCache>
                <c:formatCode>0.00</c:formatCode>
                <c:ptCount val="100"/>
                <c:pt idx="0">
                  <c:v>0.16999999999999993</c:v>
                </c:pt>
                <c:pt idx="1">
                  <c:v>0.12000000000000011</c:v>
                </c:pt>
                <c:pt idx="2">
                  <c:v>8.0000000000000071E-2</c:v>
                </c:pt>
                <c:pt idx="3">
                  <c:v>3.0000000000000249E-2</c:v>
                </c:pt>
                <c:pt idx="4">
                  <c:v>0.16000000000000014</c:v>
                </c:pt>
                <c:pt idx="5">
                  <c:v>0.44000000000000039</c:v>
                </c:pt>
                <c:pt idx="6">
                  <c:v>8.0000000000000071E-2</c:v>
                </c:pt>
                <c:pt idx="7">
                  <c:v>0.36000000000000032</c:v>
                </c:pt>
                <c:pt idx="8">
                  <c:v>0.19000000000000039</c:v>
                </c:pt>
                <c:pt idx="9">
                  <c:v>0.33999999999999986</c:v>
                </c:pt>
                <c:pt idx="10">
                  <c:v>5.9999999999999609E-2</c:v>
                </c:pt>
                <c:pt idx="11">
                  <c:v>0.25</c:v>
                </c:pt>
                <c:pt idx="12">
                  <c:v>0.29999999999999982</c:v>
                </c:pt>
                <c:pt idx="13">
                  <c:v>4.9999999999999822E-2</c:v>
                </c:pt>
                <c:pt idx="14">
                  <c:v>0</c:v>
                </c:pt>
                <c:pt idx="15">
                  <c:v>0.16999999999999993</c:v>
                </c:pt>
                <c:pt idx="16">
                  <c:v>0.12000000000000011</c:v>
                </c:pt>
                <c:pt idx="17">
                  <c:v>0.19000000000000039</c:v>
                </c:pt>
                <c:pt idx="18">
                  <c:v>4.0000000000000036E-2</c:v>
                </c:pt>
                <c:pt idx="19">
                  <c:v>0.54</c:v>
                </c:pt>
                <c:pt idx="20">
                  <c:v>0.26999999999999957</c:v>
                </c:pt>
                <c:pt idx="21">
                  <c:v>4.9999999999999822E-2</c:v>
                </c:pt>
                <c:pt idx="22">
                  <c:v>0.28000000000000025</c:v>
                </c:pt>
                <c:pt idx="23">
                  <c:v>0.15000000000000036</c:v>
                </c:pt>
                <c:pt idx="24">
                  <c:v>8.9999999999999858E-2</c:v>
                </c:pt>
                <c:pt idx="25">
                  <c:v>9.9999999999999645E-2</c:v>
                </c:pt>
                <c:pt idx="26">
                  <c:v>4.9999999999999822E-2</c:v>
                </c:pt>
                <c:pt idx="27">
                  <c:v>0.15000000000000036</c:v>
                </c:pt>
                <c:pt idx="28">
                  <c:v>0.16999999999999993</c:v>
                </c:pt>
                <c:pt idx="29">
                  <c:v>4.0000000000000036E-2</c:v>
                </c:pt>
                <c:pt idx="30">
                  <c:v>4.9999999999999822E-2</c:v>
                </c:pt>
                <c:pt idx="31">
                  <c:v>4.0000000000000036E-2</c:v>
                </c:pt>
                <c:pt idx="32">
                  <c:v>5.9999999999999609E-2</c:v>
                </c:pt>
                <c:pt idx="33">
                  <c:v>0.25999999999999979</c:v>
                </c:pt>
                <c:pt idx="34">
                  <c:v>0.17999999999999972</c:v>
                </c:pt>
                <c:pt idx="35">
                  <c:v>0.16999999999999993</c:v>
                </c:pt>
                <c:pt idx="36">
                  <c:v>4.0000000000000036E-2</c:v>
                </c:pt>
                <c:pt idx="37">
                  <c:v>4.0000000000000036E-2</c:v>
                </c:pt>
                <c:pt idx="38">
                  <c:v>0.25</c:v>
                </c:pt>
                <c:pt idx="39">
                  <c:v>8.9999999999999858E-2</c:v>
                </c:pt>
                <c:pt idx="40">
                  <c:v>0.28000000000000025</c:v>
                </c:pt>
                <c:pt idx="41">
                  <c:v>5.9999999999999609E-2</c:v>
                </c:pt>
                <c:pt idx="42">
                  <c:v>0.12000000000000011</c:v>
                </c:pt>
                <c:pt idx="43">
                  <c:v>1.9999999999999574E-2</c:v>
                </c:pt>
                <c:pt idx="44">
                  <c:v>8.0000000000000071E-2</c:v>
                </c:pt>
                <c:pt idx="45">
                  <c:v>0.15000000000000036</c:v>
                </c:pt>
                <c:pt idx="46">
                  <c:v>0.49000000000000021</c:v>
                </c:pt>
                <c:pt idx="47">
                  <c:v>0.30999999999999961</c:v>
                </c:pt>
                <c:pt idx="48">
                  <c:v>9.9999999999999645E-2</c:v>
                </c:pt>
                <c:pt idx="49">
                  <c:v>0.12000000000000011</c:v>
                </c:pt>
                <c:pt idx="50">
                  <c:v>0.24000000000000021</c:v>
                </c:pt>
                <c:pt idx="51">
                  <c:v>0.19000000000000039</c:v>
                </c:pt>
                <c:pt idx="52">
                  <c:v>0.16000000000000014</c:v>
                </c:pt>
                <c:pt idx="53">
                  <c:v>0.24000000000000021</c:v>
                </c:pt>
                <c:pt idx="54">
                  <c:v>7.0000000000000284E-2</c:v>
                </c:pt>
                <c:pt idx="55">
                  <c:v>0.21999999999999975</c:v>
                </c:pt>
                <c:pt idx="56">
                  <c:v>0.12000000000000011</c:v>
                </c:pt>
                <c:pt idx="57">
                  <c:v>1.9999999999999574E-2</c:v>
                </c:pt>
                <c:pt idx="58">
                  <c:v>0.30999999999999961</c:v>
                </c:pt>
                <c:pt idx="59">
                  <c:v>0.16000000000000014</c:v>
                </c:pt>
                <c:pt idx="60">
                  <c:v>0.26999999999999957</c:v>
                </c:pt>
                <c:pt idx="61">
                  <c:v>0.42999999999999972</c:v>
                </c:pt>
                <c:pt idx="62">
                  <c:v>8.0000000000000071E-2</c:v>
                </c:pt>
                <c:pt idx="63">
                  <c:v>0.42999999999999972</c:v>
                </c:pt>
                <c:pt idx="64">
                  <c:v>0.32000000000000028</c:v>
                </c:pt>
                <c:pt idx="65">
                  <c:v>0.40000000000000036</c:v>
                </c:pt>
                <c:pt idx="66">
                  <c:v>8.0000000000000071E-2</c:v>
                </c:pt>
                <c:pt idx="67">
                  <c:v>4.9999999999999822E-2</c:v>
                </c:pt>
                <c:pt idx="68">
                  <c:v>0.37999999999999989</c:v>
                </c:pt>
                <c:pt idx="69">
                  <c:v>0.16000000000000014</c:v>
                </c:pt>
                <c:pt idx="70">
                  <c:v>8.0000000000000071E-2</c:v>
                </c:pt>
                <c:pt idx="71">
                  <c:v>0.24000000000000021</c:v>
                </c:pt>
                <c:pt idx="72">
                  <c:v>0.5</c:v>
                </c:pt>
                <c:pt idx="73">
                  <c:v>0.24000000000000021</c:v>
                </c:pt>
                <c:pt idx="74">
                  <c:v>0.13999999999999968</c:v>
                </c:pt>
                <c:pt idx="75">
                  <c:v>0.20000000000000018</c:v>
                </c:pt>
                <c:pt idx="76">
                  <c:v>0.20000000000000018</c:v>
                </c:pt>
                <c:pt idx="77">
                  <c:v>3.0000000000000249E-2</c:v>
                </c:pt>
                <c:pt idx="78">
                  <c:v>3.0000000000000249E-2</c:v>
                </c:pt>
                <c:pt idx="79">
                  <c:v>0.30999999999999961</c:v>
                </c:pt>
                <c:pt idx="80">
                  <c:v>0.23000000000000043</c:v>
                </c:pt>
                <c:pt idx="81">
                  <c:v>9.9999999999997868E-3</c:v>
                </c:pt>
                <c:pt idx="82">
                  <c:v>0.25</c:v>
                </c:pt>
                <c:pt idx="83">
                  <c:v>0.37000000000000011</c:v>
                </c:pt>
                <c:pt idx="84">
                  <c:v>0.29000000000000004</c:v>
                </c:pt>
                <c:pt idx="85">
                  <c:v>9.9999999999999645E-2</c:v>
                </c:pt>
                <c:pt idx="86">
                  <c:v>0.16999999999999993</c:v>
                </c:pt>
                <c:pt idx="87">
                  <c:v>0.20000000000000018</c:v>
                </c:pt>
                <c:pt idx="88">
                  <c:v>5.9999999999999609E-2</c:v>
                </c:pt>
                <c:pt idx="89">
                  <c:v>0.20999999999999996</c:v>
                </c:pt>
                <c:pt idx="90">
                  <c:v>4.9999999999999822E-2</c:v>
                </c:pt>
                <c:pt idx="91">
                  <c:v>0.20999999999999996</c:v>
                </c:pt>
                <c:pt idx="92">
                  <c:v>0.62000000000000011</c:v>
                </c:pt>
                <c:pt idx="93">
                  <c:v>0.83000000000000007</c:v>
                </c:pt>
                <c:pt idx="94">
                  <c:v>9.9999999999997868E-3</c:v>
                </c:pt>
                <c:pt idx="95">
                  <c:v>0.25999999999999979</c:v>
                </c:pt>
                <c:pt idx="96">
                  <c:v>4.0000000000000036E-2</c:v>
                </c:pt>
                <c:pt idx="97">
                  <c:v>0.21999999999999975</c:v>
                </c:pt>
                <c:pt idx="98">
                  <c:v>0.12999999999999989</c:v>
                </c:pt>
                <c:pt idx="99">
                  <c:v>0.38999999999999968</c:v>
                </c:pt>
              </c:numCache>
            </c:numRef>
          </c:yVal>
        </c:ser>
        <c:ser>
          <c:idx val="1"/>
          <c:order val="1"/>
          <c:tx>
            <c:v>Sa gledanjem</c:v>
          </c:tx>
          <c:marker>
            <c:symbol val="none"/>
          </c:marker>
          <c:xVal>
            <c:numRef>
              <c:f>'1.1'!$D$15:$D$114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'1.1'!$O$15:$O$114</c:f>
              <c:numCache>
                <c:formatCode>0.00</c:formatCode>
                <c:ptCount val="100"/>
                <c:pt idx="0">
                  <c:v>4.0000000000000036E-2</c:v>
                </c:pt>
                <c:pt idx="1">
                  <c:v>0.54999999999999982</c:v>
                </c:pt>
                <c:pt idx="2">
                  <c:v>0.86000000000000032</c:v>
                </c:pt>
                <c:pt idx="3">
                  <c:v>0.32000000000000028</c:v>
                </c:pt>
                <c:pt idx="4">
                  <c:v>0.38999999999999968</c:v>
                </c:pt>
                <c:pt idx="5">
                  <c:v>0.54</c:v>
                </c:pt>
                <c:pt idx="6">
                  <c:v>0.42999999999999972</c:v>
                </c:pt>
                <c:pt idx="7">
                  <c:v>8.0000000000000071E-2</c:v>
                </c:pt>
                <c:pt idx="8">
                  <c:v>0.33000000000000007</c:v>
                </c:pt>
                <c:pt idx="9">
                  <c:v>0.96</c:v>
                </c:pt>
                <c:pt idx="10">
                  <c:v>0.33000000000000007</c:v>
                </c:pt>
                <c:pt idx="11">
                  <c:v>0.11000000000000032</c:v>
                </c:pt>
                <c:pt idx="12">
                  <c:v>0.29000000000000004</c:v>
                </c:pt>
                <c:pt idx="13">
                  <c:v>0.5</c:v>
                </c:pt>
                <c:pt idx="14">
                  <c:v>3.0000000000000249E-2</c:v>
                </c:pt>
                <c:pt idx="15">
                  <c:v>0.32000000000000028</c:v>
                </c:pt>
                <c:pt idx="16">
                  <c:v>4.9999999999999822E-2</c:v>
                </c:pt>
                <c:pt idx="17">
                  <c:v>0.13999999999999968</c:v>
                </c:pt>
                <c:pt idx="18">
                  <c:v>4.0000000000000036E-2</c:v>
                </c:pt>
                <c:pt idx="19">
                  <c:v>7.0000000000000284E-2</c:v>
                </c:pt>
                <c:pt idx="20">
                  <c:v>0.23000000000000043</c:v>
                </c:pt>
                <c:pt idx="21">
                  <c:v>0.37000000000000011</c:v>
                </c:pt>
                <c:pt idx="22">
                  <c:v>0.25</c:v>
                </c:pt>
                <c:pt idx="23">
                  <c:v>0.20000000000000018</c:v>
                </c:pt>
                <c:pt idx="24">
                  <c:v>0.24000000000000021</c:v>
                </c:pt>
                <c:pt idx="25">
                  <c:v>0.13999999999999968</c:v>
                </c:pt>
                <c:pt idx="26">
                  <c:v>4.9999999999999822E-2</c:v>
                </c:pt>
                <c:pt idx="27">
                  <c:v>0.30999999999999961</c:v>
                </c:pt>
                <c:pt idx="28">
                  <c:v>0.26999999999999957</c:v>
                </c:pt>
                <c:pt idx="29">
                  <c:v>0.20000000000000018</c:v>
                </c:pt>
                <c:pt idx="30">
                  <c:v>0.50999999999999979</c:v>
                </c:pt>
                <c:pt idx="31">
                  <c:v>0.20000000000000018</c:v>
                </c:pt>
                <c:pt idx="32">
                  <c:v>1.9999999999999574E-2</c:v>
                </c:pt>
                <c:pt idx="33">
                  <c:v>0.54</c:v>
                </c:pt>
                <c:pt idx="34">
                  <c:v>0.69000000000000039</c:v>
                </c:pt>
                <c:pt idx="35">
                  <c:v>0.33999999999999986</c:v>
                </c:pt>
                <c:pt idx="36">
                  <c:v>1.9999999999999574E-2</c:v>
                </c:pt>
                <c:pt idx="37">
                  <c:v>0.19000000000000039</c:v>
                </c:pt>
                <c:pt idx="38">
                  <c:v>0.11000000000000032</c:v>
                </c:pt>
                <c:pt idx="39">
                  <c:v>0</c:v>
                </c:pt>
                <c:pt idx="40">
                  <c:v>1.9999999999999574E-2</c:v>
                </c:pt>
                <c:pt idx="41">
                  <c:v>0.38999999999999968</c:v>
                </c:pt>
                <c:pt idx="42">
                  <c:v>0.33999999999999986</c:v>
                </c:pt>
                <c:pt idx="43">
                  <c:v>0.62999999999999989</c:v>
                </c:pt>
                <c:pt idx="44">
                  <c:v>0.19000000000000039</c:v>
                </c:pt>
                <c:pt idx="45">
                  <c:v>0.65000000000000036</c:v>
                </c:pt>
                <c:pt idx="46">
                  <c:v>0.32000000000000028</c:v>
                </c:pt>
                <c:pt idx="47">
                  <c:v>0.65000000000000036</c:v>
                </c:pt>
                <c:pt idx="48">
                  <c:v>0.26999999999999957</c:v>
                </c:pt>
                <c:pt idx="49">
                  <c:v>0.26999999999999957</c:v>
                </c:pt>
                <c:pt idx="50">
                  <c:v>0.38999999999999968</c:v>
                </c:pt>
                <c:pt idx="51">
                  <c:v>0.44000000000000039</c:v>
                </c:pt>
                <c:pt idx="52">
                  <c:v>8.9999999999999858E-2</c:v>
                </c:pt>
                <c:pt idx="53">
                  <c:v>0.12999999999999989</c:v>
                </c:pt>
                <c:pt idx="54">
                  <c:v>3.0000000000000249E-2</c:v>
                </c:pt>
                <c:pt idx="55">
                  <c:v>0.19000000000000039</c:v>
                </c:pt>
                <c:pt idx="56">
                  <c:v>0.26999999999999957</c:v>
                </c:pt>
                <c:pt idx="57">
                  <c:v>8.9999999999999858E-2</c:v>
                </c:pt>
                <c:pt idx="58">
                  <c:v>8.9999999999999858E-2</c:v>
                </c:pt>
                <c:pt idx="59">
                  <c:v>0.65000000000000036</c:v>
                </c:pt>
                <c:pt idx="60">
                  <c:v>4.9999999999999822E-2</c:v>
                </c:pt>
                <c:pt idx="61">
                  <c:v>1.9999999999999574E-2</c:v>
                </c:pt>
                <c:pt idx="62">
                  <c:v>0.41000000000000014</c:v>
                </c:pt>
                <c:pt idx="63">
                  <c:v>0.50999999999999979</c:v>
                </c:pt>
                <c:pt idx="64">
                  <c:v>0.12000000000000011</c:v>
                </c:pt>
                <c:pt idx="65">
                  <c:v>0.26999999999999957</c:v>
                </c:pt>
                <c:pt idx="66">
                  <c:v>0.20000000000000018</c:v>
                </c:pt>
                <c:pt idx="67">
                  <c:v>0.12000000000000011</c:v>
                </c:pt>
                <c:pt idx="68">
                  <c:v>0.32000000000000028</c:v>
                </c:pt>
                <c:pt idx="69">
                  <c:v>0</c:v>
                </c:pt>
                <c:pt idx="70">
                  <c:v>1.9999999999999574E-2</c:v>
                </c:pt>
                <c:pt idx="71">
                  <c:v>0.11000000000000032</c:v>
                </c:pt>
                <c:pt idx="72">
                  <c:v>0.51999999999999957</c:v>
                </c:pt>
                <c:pt idx="73">
                  <c:v>0.34999999999999964</c:v>
                </c:pt>
                <c:pt idx="74">
                  <c:v>0.16999999999999993</c:v>
                </c:pt>
                <c:pt idx="75">
                  <c:v>0.40000000000000036</c:v>
                </c:pt>
                <c:pt idx="76">
                  <c:v>0.15000000000000036</c:v>
                </c:pt>
                <c:pt idx="77">
                  <c:v>0.19000000000000039</c:v>
                </c:pt>
                <c:pt idx="78">
                  <c:v>0.50999999999999979</c:v>
                </c:pt>
                <c:pt idx="79">
                  <c:v>0.28000000000000025</c:v>
                </c:pt>
                <c:pt idx="80">
                  <c:v>0.16999999999999993</c:v>
                </c:pt>
                <c:pt idx="81">
                  <c:v>9.9999999999997868E-3</c:v>
                </c:pt>
                <c:pt idx="82">
                  <c:v>0.13999999999999968</c:v>
                </c:pt>
                <c:pt idx="83">
                  <c:v>0.15000000000000036</c:v>
                </c:pt>
                <c:pt idx="84">
                  <c:v>0.12000000000000011</c:v>
                </c:pt>
                <c:pt idx="85">
                  <c:v>0.33999999999999986</c:v>
                </c:pt>
                <c:pt idx="86">
                  <c:v>0</c:v>
                </c:pt>
                <c:pt idx="87">
                  <c:v>0.11000000000000032</c:v>
                </c:pt>
                <c:pt idx="88">
                  <c:v>1.9999999999999574E-2</c:v>
                </c:pt>
                <c:pt idx="89">
                  <c:v>5.9999999999999609E-2</c:v>
                </c:pt>
                <c:pt idx="90">
                  <c:v>0.25999999999999979</c:v>
                </c:pt>
                <c:pt idx="91">
                  <c:v>0.16999999999999993</c:v>
                </c:pt>
                <c:pt idx="92">
                  <c:v>5.9999999999999609E-2</c:v>
                </c:pt>
                <c:pt idx="93">
                  <c:v>0.23000000000000043</c:v>
                </c:pt>
                <c:pt idx="94">
                  <c:v>0.24000000000000021</c:v>
                </c:pt>
                <c:pt idx="95">
                  <c:v>0.30999999999999961</c:v>
                </c:pt>
                <c:pt idx="96">
                  <c:v>0.29999999999999982</c:v>
                </c:pt>
                <c:pt idx="97">
                  <c:v>0.29000000000000004</c:v>
                </c:pt>
                <c:pt idx="98">
                  <c:v>0.67999999999999972</c:v>
                </c:pt>
                <c:pt idx="99">
                  <c:v>0.28000000000000025</c:v>
                </c:pt>
              </c:numCache>
            </c:numRef>
          </c:yVal>
        </c:ser>
        <c:axId val="91372928"/>
        <c:axId val="93537408"/>
      </c:scatterChart>
      <c:valAx>
        <c:axId val="91372928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redni br. merenja</a:t>
                </a:r>
              </a:p>
            </c:rich>
          </c:tx>
          <c:layout/>
        </c:title>
        <c:numFmt formatCode="General" sourceLinked="1"/>
        <c:tickLblPos val="nextTo"/>
        <c:crossAx val="93537408"/>
        <c:crosses val="autoZero"/>
        <c:crossBetween val="midCat"/>
      </c:valAx>
      <c:valAx>
        <c:axId val="935374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/>
                  <a:t>δφ</a:t>
                </a:r>
                <a:r>
                  <a:rPr lang="en-US"/>
                  <a:t>abs [s]</a:t>
                </a:r>
              </a:p>
            </c:rich>
          </c:tx>
          <c:layout/>
        </c:title>
        <c:numFmt formatCode="0.0" sourceLinked="0"/>
        <c:tickLblPos val="nextTo"/>
        <c:crossAx val="913729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087060638038801"/>
          <c:y val="8.7588243279934835E-2"/>
          <c:w val="0.25766174202451497"/>
          <c:h val="0.30771517784414881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Latn-CS"/>
              <a:t>Dijagram relativnih grešaka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134011533229895"/>
          <c:y val="0.1614326579964023"/>
          <c:w val="0.82226698852424396"/>
          <c:h val="0.65694071069399329"/>
        </c:manualLayout>
      </c:layout>
      <c:scatterChart>
        <c:scatterStyle val="lineMarker"/>
        <c:ser>
          <c:idx val="0"/>
          <c:order val="0"/>
          <c:tx>
            <c:v>Bez gledanja</c:v>
          </c:tx>
          <c:marker>
            <c:symbol val="none"/>
          </c:marker>
          <c:xVal>
            <c:numRef>
              <c:f>'1.1'!$D$15:$D$114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'1.1'!$L$15:$L$114</c:f>
              <c:numCache>
                <c:formatCode>0.00</c:formatCode>
                <c:ptCount val="100"/>
                <c:pt idx="0">
                  <c:v>3.3342673017651807E-2</c:v>
                </c:pt>
                <c:pt idx="1">
                  <c:v>2.3335868390505377E-2</c:v>
                </c:pt>
                <c:pt idx="2">
                  <c:v>1.5330424688788202E-2</c:v>
                </c:pt>
                <c:pt idx="3">
                  <c:v>5.3236200616417753E-3</c:v>
                </c:pt>
                <c:pt idx="4">
                  <c:v>3.1341312092222552E-2</c:v>
                </c:pt>
                <c:pt idx="5">
                  <c:v>8.8740343433535096E-2</c:v>
                </c:pt>
                <c:pt idx="6">
                  <c:v>1.6691350118080504E-2</c:v>
                </c:pt>
                <c:pt idx="7">
                  <c:v>7.136853060080843E-2</c:v>
                </c:pt>
                <c:pt idx="8">
                  <c:v>3.7345394868510483E-2</c:v>
                </c:pt>
                <c:pt idx="9">
                  <c:v>6.8726734179242063E-2</c:v>
                </c:pt>
                <c:pt idx="10">
                  <c:v>1.2688628267221827E-2</c:v>
                </c:pt>
                <c:pt idx="11">
                  <c:v>5.0714485850378459E-2</c:v>
                </c:pt>
                <c:pt idx="12">
                  <c:v>5.9360365048232583E-2</c:v>
                </c:pt>
                <c:pt idx="13">
                  <c:v>9.3263419125002751E-3</c:v>
                </c:pt>
                <c:pt idx="14">
                  <c:v>6.8046271464615113E-4</c:v>
                </c:pt>
                <c:pt idx="15">
                  <c:v>3.3342673017651807E-2</c:v>
                </c:pt>
                <c:pt idx="16">
                  <c:v>2.4696793819797679E-2</c:v>
                </c:pt>
                <c:pt idx="17">
                  <c:v>3.8706320297802785E-2</c:v>
                </c:pt>
                <c:pt idx="18">
                  <c:v>8.6859064163633277E-3</c:v>
                </c:pt>
                <c:pt idx="19">
                  <c:v>0.10875395268782795</c:v>
                </c:pt>
                <c:pt idx="20">
                  <c:v>5.3356282271944659E-2</c:v>
                </c:pt>
                <c:pt idx="21">
                  <c:v>9.3263419125002751E-3</c:v>
                </c:pt>
                <c:pt idx="22">
                  <c:v>5.6718568626666382E-2</c:v>
                </c:pt>
                <c:pt idx="23">
                  <c:v>2.9339951166793304E-2</c:v>
                </c:pt>
                <c:pt idx="24">
                  <c:v>1.8692711043509752E-2</c:v>
                </c:pt>
                <c:pt idx="25">
                  <c:v>2.0694071968939003E-2</c:v>
                </c:pt>
                <c:pt idx="26">
                  <c:v>9.3263419125002751E-3</c:v>
                </c:pt>
                <c:pt idx="27">
                  <c:v>2.9339951166793304E-2</c:v>
                </c:pt>
                <c:pt idx="28">
                  <c:v>3.4703598446944109E-2</c:v>
                </c:pt>
                <c:pt idx="29">
                  <c:v>7.3249809870710256E-3</c:v>
                </c:pt>
                <c:pt idx="30">
                  <c:v>9.3263419125002751E-3</c:v>
                </c:pt>
                <c:pt idx="31">
                  <c:v>7.3249809870710256E-3</c:v>
                </c:pt>
                <c:pt idx="32">
                  <c:v>1.1327702837929525E-2</c:v>
                </c:pt>
                <c:pt idx="33">
                  <c:v>5.1354921346515404E-2</c:v>
                </c:pt>
                <c:pt idx="34">
                  <c:v>3.6704959372373357E-2</c:v>
                </c:pt>
                <c:pt idx="35">
                  <c:v>3.4703598446944109E-2</c:v>
                </c:pt>
                <c:pt idx="36">
                  <c:v>7.3249809870710256E-3</c:v>
                </c:pt>
                <c:pt idx="37">
                  <c:v>8.6859064163633277E-3</c:v>
                </c:pt>
                <c:pt idx="38">
                  <c:v>4.9353560421086157E-2</c:v>
                </c:pt>
                <c:pt idx="39">
                  <c:v>1.8692711043509752E-2</c:v>
                </c:pt>
                <c:pt idx="40">
                  <c:v>5.535764319737408E-2</c:v>
                </c:pt>
                <c:pt idx="41">
                  <c:v>1.1327702837929525E-2</c:v>
                </c:pt>
                <c:pt idx="42">
                  <c:v>2.4696793819797679E-2</c:v>
                </c:pt>
                <c:pt idx="43">
                  <c:v>4.68318456550465E-3</c:v>
                </c:pt>
                <c:pt idx="44">
                  <c:v>1.6691350118080504E-2</c:v>
                </c:pt>
                <c:pt idx="45">
                  <c:v>3.0700876596085606E-2</c:v>
                </c:pt>
                <c:pt idx="46">
                  <c:v>9.7386222631389213E-2</c:v>
                </c:pt>
                <c:pt idx="47">
                  <c:v>6.2722651402954133E-2</c:v>
                </c:pt>
                <c:pt idx="48">
                  <c:v>2.0694071968939003E-2</c:v>
                </c:pt>
                <c:pt idx="49">
                  <c:v>2.3335868390505377E-2</c:v>
                </c:pt>
                <c:pt idx="50">
                  <c:v>4.7352199495656909E-2</c:v>
                </c:pt>
                <c:pt idx="51">
                  <c:v>3.8706320297802785E-2</c:v>
                </c:pt>
                <c:pt idx="52">
                  <c:v>3.1341312092222552E-2</c:v>
                </c:pt>
                <c:pt idx="53">
                  <c:v>4.7352199495656909E-2</c:v>
                </c:pt>
                <c:pt idx="54">
                  <c:v>1.3329063763358951E-2</c:v>
                </c:pt>
                <c:pt idx="55">
                  <c:v>4.4710403074090535E-2</c:v>
                </c:pt>
                <c:pt idx="56">
                  <c:v>2.3335868390505377E-2</c:v>
                </c:pt>
                <c:pt idx="57">
                  <c:v>4.68318456550465E-3</c:v>
                </c:pt>
                <c:pt idx="58">
                  <c:v>6.2722651402954133E-2</c:v>
                </c:pt>
                <c:pt idx="59">
                  <c:v>3.1341312092222552E-2</c:v>
                </c:pt>
                <c:pt idx="60">
                  <c:v>5.3356282271944659E-2</c:v>
                </c:pt>
                <c:pt idx="61">
                  <c:v>8.6738982508105661E-2</c:v>
                </c:pt>
                <c:pt idx="62">
                  <c:v>1.6691350118080504E-2</c:v>
                </c:pt>
                <c:pt idx="63">
                  <c:v>8.5378057078813366E-2</c:v>
                </c:pt>
                <c:pt idx="64">
                  <c:v>6.3363086899091259E-2</c:v>
                </c:pt>
                <c:pt idx="65">
                  <c:v>8.0734899731817911E-2</c:v>
                </c:pt>
                <c:pt idx="66">
                  <c:v>1.5330424688788202E-2</c:v>
                </c:pt>
                <c:pt idx="67">
                  <c:v>9.3263419125002751E-3</c:v>
                </c:pt>
                <c:pt idx="68">
                  <c:v>7.6732177880959235E-2</c:v>
                </c:pt>
                <c:pt idx="69">
                  <c:v>3.1341312092222552E-2</c:v>
                </c:pt>
                <c:pt idx="70">
                  <c:v>1.5330424688788202E-2</c:v>
                </c:pt>
                <c:pt idx="71">
                  <c:v>4.8713124924949211E-2</c:v>
                </c:pt>
                <c:pt idx="72">
                  <c:v>9.9387583556818468E-2</c:v>
                </c:pt>
                <c:pt idx="73">
                  <c:v>4.8713124924949211E-2</c:v>
                </c:pt>
                <c:pt idx="74">
                  <c:v>2.8699515670656178E-2</c:v>
                </c:pt>
                <c:pt idx="75">
                  <c:v>4.0707681223232033E-2</c:v>
                </c:pt>
                <c:pt idx="76">
                  <c:v>3.9346755793939731E-2</c:v>
                </c:pt>
                <c:pt idx="77">
                  <c:v>6.6845454909340782E-3</c:v>
                </c:pt>
                <c:pt idx="78">
                  <c:v>6.6845454909340782E-3</c:v>
                </c:pt>
                <c:pt idx="79">
                  <c:v>6.1361725973661831E-2</c:v>
                </c:pt>
                <c:pt idx="80">
                  <c:v>4.6711763999519956E-2</c:v>
                </c:pt>
                <c:pt idx="81">
                  <c:v>2.6818236400754005E-3</c:v>
                </c:pt>
                <c:pt idx="82">
                  <c:v>4.9353560421086157E-2</c:v>
                </c:pt>
                <c:pt idx="83">
                  <c:v>7.4730816955529994E-2</c:v>
                </c:pt>
                <c:pt idx="84">
                  <c:v>5.7359004122803335E-2</c:v>
                </c:pt>
                <c:pt idx="85">
                  <c:v>2.0694071968939003E-2</c:v>
                </c:pt>
                <c:pt idx="86">
                  <c:v>3.4703598446944109E-2</c:v>
                </c:pt>
                <c:pt idx="87">
                  <c:v>4.0707681223232033E-2</c:v>
                </c:pt>
                <c:pt idx="88">
                  <c:v>1.2688628267221827E-2</c:v>
                </c:pt>
                <c:pt idx="89">
                  <c:v>4.1348116719368978E-2</c:v>
                </c:pt>
                <c:pt idx="90">
                  <c:v>9.3263419125002751E-3</c:v>
                </c:pt>
                <c:pt idx="91">
                  <c:v>4.270904214866128E-2</c:v>
                </c:pt>
                <c:pt idx="92">
                  <c:v>0.12340391466197</c:v>
                </c:pt>
                <c:pt idx="93">
                  <c:v>0.16679341952527743</c:v>
                </c:pt>
                <c:pt idx="94">
                  <c:v>2.6818236400754005E-3</c:v>
                </c:pt>
                <c:pt idx="95">
                  <c:v>5.1354921346515404E-2</c:v>
                </c:pt>
                <c:pt idx="96">
                  <c:v>7.3249809870710256E-3</c:v>
                </c:pt>
                <c:pt idx="97">
                  <c:v>4.4710403074090535E-2</c:v>
                </c:pt>
                <c:pt idx="98">
                  <c:v>2.5337229315934628E-2</c:v>
                </c:pt>
                <c:pt idx="99">
                  <c:v>7.737261337709618E-2</c:v>
                </c:pt>
              </c:numCache>
            </c:numRef>
          </c:yVal>
        </c:ser>
        <c:ser>
          <c:idx val="1"/>
          <c:order val="1"/>
          <c:tx>
            <c:v>Sa gledanjem</c:v>
          </c:tx>
          <c:marker>
            <c:symbol val="none"/>
          </c:marker>
          <c:xVal>
            <c:numRef>
              <c:f>'1.1'!$D$15:$D$114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'1.1'!$P$15:$P$114</c:f>
              <c:numCache>
                <c:formatCode>0.00</c:formatCode>
                <c:ptCount val="100"/>
                <c:pt idx="0">
                  <c:v>7.3249809870710256E-3</c:v>
                </c:pt>
                <c:pt idx="1">
                  <c:v>0.10939438818396489</c:v>
                </c:pt>
                <c:pt idx="2">
                  <c:v>0.17279750230156535</c:v>
                </c:pt>
                <c:pt idx="3">
                  <c:v>6.3363086899091259E-2</c:v>
                </c:pt>
                <c:pt idx="4">
                  <c:v>7.737261337709618E-2</c:v>
                </c:pt>
                <c:pt idx="5">
                  <c:v>0.10875395268782795</c:v>
                </c:pt>
                <c:pt idx="6">
                  <c:v>8.6738982508105661E-2</c:v>
                </c:pt>
                <c:pt idx="7">
                  <c:v>1.6691350118080504E-2</c:v>
                </c:pt>
                <c:pt idx="8">
                  <c:v>6.6725373253812809E-2</c:v>
                </c:pt>
                <c:pt idx="9">
                  <c:v>0.19145018612656589</c:v>
                </c:pt>
                <c:pt idx="10">
                  <c:v>6.5364447824520513E-2</c:v>
                </c:pt>
                <c:pt idx="11">
                  <c:v>2.2695432894368432E-2</c:v>
                </c:pt>
                <c:pt idx="12">
                  <c:v>5.8719929552095637E-2</c:v>
                </c:pt>
                <c:pt idx="13">
                  <c:v>9.9387583556818468E-2</c:v>
                </c:pt>
                <c:pt idx="14">
                  <c:v>6.6845454909340782E-3</c:v>
                </c:pt>
                <c:pt idx="15">
                  <c:v>6.4724012328383568E-2</c:v>
                </c:pt>
                <c:pt idx="16">
                  <c:v>1.0687267341792577E-2</c:v>
                </c:pt>
                <c:pt idx="17">
                  <c:v>2.8699515670656178E-2</c:v>
                </c:pt>
                <c:pt idx="18">
                  <c:v>7.3249809870710256E-3</c:v>
                </c:pt>
                <c:pt idx="19">
                  <c:v>1.3329063763358951E-2</c:v>
                </c:pt>
                <c:pt idx="20">
                  <c:v>4.6711763999519956E-2</c:v>
                </c:pt>
                <c:pt idx="21">
                  <c:v>7.3369891526237685E-2</c:v>
                </c:pt>
                <c:pt idx="22">
                  <c:v>5.0714485850378459E-2</c:v>
                </c:pt>
                <c:pt idx="23">
                  <c:v>4.0707681223232033E-2</c:v>
                </c:pt>
                <c:pt idx="24">
                  <c:v>4.7352199495656909E-2</c:v>
                </c:pt>
                <c:pt idx="25">
                  <c:v>2.8699515670656178E-2</c:v>
                </c:pt>
                <c:pt idx="26">
                  <c:v>9.3263419125002751E-3</c:v>
                </c:pt>
                <c:pt idx="27">
                  <c:v>6.1361725973661831E-2</c:v>
                </c:pt>
                <c:pt idx="28">
                  <c:v>5.4717207701236961E-2</c:v>
                </c:pt>
                <c:pt idx="29">
                  <c:v>4.0707681223232033E-2</c:v>
                </c:pt>
                <c:pt idx="30">
                  <c:v>0.10138894448224771</c:v>
                </c:pt>
                <c:pt idx="31">
                  <c:v>4.0707681223232033E-2</c:v>
                </c:pt>
                <c:pt idx="32">
                  <c:v>4.68318456550465E-3</c:v>
                </c:pt>
                <c:pt idx="33">
                  <c:v>0.10739302725853564</c:v>
                </c:pt>
                <c:pt idx="34">
                  <c:v>0.13877436656926739</c:v>
                </c:pt>
                <c:pt idx="35">
                  <c:v>6.7365808749949754E-2</c:v>
                </c:pt>
                <c:pt idx="36">
                  <c:v>3.3222591362123484E-3</c:v>
                </c:pt>
                <c:pt idx="37">
                  <c:v>3.8706320297802785E-2</c:v>
                </c:pt>
                <c:pt idx="38">
                  <c:v>2.1334507465076129E-2</c:v>
                </c:pt>
                <c:pt idx="39">
                  <c:v>6.8046271464615113E-4</c:v>
                </c:pt>
                <c:pt idx="40">
                  <c:v>3.3222591362123484E-3</c:v>
                </c:pt>
                <c:pt idx="41">
                  <c:v>7.737261337709618E-2</c:v>
                </c:pt>
                <c:pt idx="42">
                  <c:v>6.8726734179242063E-2</c:v>
                </c:pt>
                <c:pt idx="43">
                  <c:v>0.12676620101669153</c:v>
                </c:pt>
                <c:pt idx="44">
                  <c:v>3.8706320297802785E-2</c:v>
                </c:pt>
                <c:pt idx="45">
                  <c:v>0.12940799743825793</c:v>
                </c:pt>
                <c:pt idx="46">
                  <c:v>6.4724012328383568E-2</c:v>
                </c:pt>
                <c:pt idx="47">
                  <c:v>0.12940799743825793</c:v>
                </c:pt>
                <c:pt idx="48">
                  <c:v>5.4717207701236961E-2</c:v>
                </c:pt>
                <c:pt idx="49">
                  <c:v>5.3356282271944659E-2</c:v>
                </c:pt>
                <c:pt idx="50">
                  <c:v>7.737261337709618E-2</c:v>
                </c:pt>
                <c:pt idx="51">
                  <c:v>8.8740343433535096E-2</c:v>
                </c:pt>
                <c:pt idx="52">
                  <c:v>1.733178561421745E-2</c:v>
                </c:pt>
                <c:pt idx="53">
                  <c:v>2.5337229315934628E-2</c:v>
                </c:pt>
                <c:pt idx="54">
                  <c:v>5.3236200616417753E-3</c:v>
                </c:pt>
                <c:pt idx="55">
                  <c:v>3.8706320297802785E-2</c:v>
                </c:pt>
                <c:pt idx="56">
                  <c:v>5.3356282271944659E-2</c:v>
                </c:pt>
                <c:pt idx="57">
                  <c:v>1.733178561421745E-2</c:v>
                </c:pt>
                <c:pt idx="58">
                  <c:v>1.733178561421745E-2</c:v>
                </c:pt>
                <c:pt idx="59">
                  <c:v>0.13076892286755021</c:v>
                </c:pt>
                <c:pt idx="60">
                  <c:v>9.3263419125002751E-3</c:v>
                </c:pt>
                <c:pt idx="61">
                  <c:v>3.3222591362123484E-3</c:v>
                </c:pt>
                <c:pt idx="62">
                  <c:v>8.1375335227954856E-2</c:v>
                </c:pt>
                <c:pt idx="63">
                  <c:v>0.10274986991154002</c:v>
                </c:pt>
                <c:pt idx="64">
                  <c:v>2.3335868390505377E-2</c:v>
                </c:pt>
                <c:pt idx="65">
                  <c:v>5.3356282271944659E-2</c:v>
                </c:pt>
                <c:pt idx="66">
                  <c:v>4.0707681223232033E-2</c:v>
                </c:pt>
                <c:pt idx="67">
                  <c:v>2.3335868390505377E-2</c:v>
                </c:pt>
                <c:pt idx="68">
                  <c:v>6.3363086899091259E-2</c:v>
                </c:pt>
                <c:pt idx="69">
                  <c:v>6.8046271464615113E-4</c:v>
                </c:pt>
                <c:pt idx="70">
                  <c:v>3.3222591362123484E-3</c:v>
                </c:pt>
                <c:pt idx="71">
                  <c:v>2.2695432894368432E-2</c:v>
                </c:pt>
                <c:pt idx="72">
                  <c:v>0.10339030540767696</c:v>
                </c:pt>
                <c:pt idx="73">
                  <c:v>7.0728095104671304E-2</c:v>
                </c:pt>
                <c:pt idx="74">
                  <c:v>3.4703598446944109E-2</c:v>
                </c:pt>
                <c:pt idx="75">
                  <c:v>7.9373974302525616E-2</c:v>
                </c:pt>
                <c:pt idx="76">
                  <c:v>3.0700876596085606E-2</c:v>
                </c:pt>
                <c:pt idx="77">
                  <c:v>3.8706320297802785E-2</c:v>
                </c:pt>
                <c:pt idx="78">
                  <c:v>0.10138894448224771</c:v>
                </c:pt>
                <c:pt idx="79">
                  <c:v>5.6718568626666382E-2</c:v>
                </c:pt>
                <c:pt idx="80">
                  <c:v>3.4703598446944109E-2</c:v>
                </c:pt>
                <c:pt idx="81">
                  <c:v>2.6818236400754005E-3</c:v>
                </c:pt>
                <c:pt idx="82">
                  <c:v>2.8699515670656178E-2</c:v>
                </c:pt>
                <c:pt idx="83">
                  <c:v>2.9339951166793304E-2</c:v>
                </c:pt>
                <c:pt idx="84">
                  <c:v>2.3335868390505377E-2</c:v>
                </c:pt>
                <c:pt idx="85">
                  <c:v>6.8726734179242063E-2</c:v>
                </c:pt>
                <c:pt idx="86">
                  <c:v>6.8046271464615113E-4</c:v>
                </c:pt>
                <c:pt idx="87">
                  <c:v>2.2695432894368432E-2</c:v>
                </c:pt>
                <c:pt idx="88">
                  <c:v>3.3222591362123484E-3</c:v>
                </c:pt>
                <c:pt idx="89">
                  <c:v>1.2688628267221827E-2</c:v>
                </c:pt>
                <c:pt idx="90">
                  <c:v>5.2715846775807707E-2</c:v>
                </c:pt>
                <c:pt idx="91">
                  <c:v>3.3342673017651807E-2</c:v>
                </c:pt>
                <c:pt idx="92">
                  <c:v>1.1327702837929525E-2</c:v>
                </c:pt>
                <c:pt idx="93">
                  <c:v>4.5350838570227654E-2</c:v>
                </c:pt>
                <c:pt idx="94">
                  <c:v>4.8713124924949211E-2</c:v>
                </c:pt>
                <c:pt idx="95">
                  <c:v>6.1361725973661831E-2</c:v>
                </c:pt>
                <c:pt idx="96">
                  <c:v>6.0721290477524885E-2</c:v>
                </c:pt>
                <c:pt idx="97">
                  <c:v>5.8719929552095637E-2</c:v>
                </c:pt>
                <c:pt idx="98">
                  <c:v>0.13541208021454568</c:v>
                </c:pt>
                <c:pt idx="99">
                  <c:v>5.6718568626666382E-2</c:v>
                </c:pt>
              </c:numCache>
            </c:numRef>
          </c:yVal>
        </c:ser>
        <c:axId val="93556096"/>
        <c:axId val="93558656"/>
      </c:scatterChart>
      <c:valAx>
        <c:axId val="93556096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r-Latn-CS"/>
                  <a:t>redni br. merenja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321660151211783"/>
              <c:y val="0.91003685145417501"/>
            </c:manualLayout>
          </c:layout>
        </c:title>
        <c:numFmt formatCode="General" sourceLinked="1"/>
        <c:tickLblPos val="nextTo"/>
        <c:crossAx val="93558656"/>
        <c:crosses val="autoZero"/>
        <c:crossBetween val="midCat"/>
      </c:valAx>
      <c:valAx>
        <c:axId val="935586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l-GR"/>
                  <a:t>δφ</a:t>
                </a:r>
                <a:r>
                  <a:rPr lang="en-US"/>
                  <a:t> [%]</a:t>
                </a:r>
              </a:p>
            </c:rich>
          </c:tx>
          <c:layout/>
        </c:title>
        <c:numFmt formatCode="0.00" sourceLinked="1"/>
        <c:tickLblPos val="nextTo"/>
        <c:crossAx val="9355609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7225229488800945"/>
          <c:y val="0.16531591372307511"/>
          <c:w val="0.24678606883984075"/>
          <c:h val="0.29034824557544842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F812B-F5CF-4CAD-A41D-6582D4E03A8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A7B76-FDCB-46AD-9DA9-39000920A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89A96-49EC-4013-AE73-9C9CB05B767E}" type="datetime1">
              <a:rPr lang="en-US" smtClean="0"/>
              <a:t>4/2/2011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74CD9-23CB-4C22-882A-A3A21DAD54C9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8647D-E560-430C-B7DC-54F527F2CD1E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0223A-8C5F-4402-AED8-38D7BF921D69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D0F2-9E3A-4E21-A6A6-C9041A07A28B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EE5A-128B-4A95-8DF5-6D9CEF12C3AC}" type="datetime1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370B9-2484-4C00-83FC-73B1BC00963C}" type="datetime1">
              <a:rPr lang="en-US" smtClean="0"/>
              <a:t>4/2/2011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41FF0-C10A-4E51-B3EE-97302D91CF50}" type="datetime1">
              <a:rPr lang="en-US" smtClean="0"/>
              <a:t>4/2/2011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9B0-FE77-4B58-92A5-F3F4B7729228}" type="datetime1">
              <a:rPr lang="en-US" smtClean="0"/>
              <a:t>4/2/2011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5EAA7-D75C-4244-8EB2-8019FAB1B8BB}" type="datetime1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ACFEC-2A79-4383-B028-7FAB6C2B2998}" type="datetime1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1C8925-27B4-4D22-ACE4-7E5EA7645649}" type="datetime1">
              <a:rPr lang="en-US" smtClean="0"/>
              <a:t>4/2/2011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9A0842-13DD-4E43-AA2E-8D6E4AF5E86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</a:t>
            </a:r>
            <a:r>
              <a:rPr lang="sr-Latn-RS" dirty="0" smtClean="0"/>
              <a:t>NALIZA GREŠAKA KOD MERENJA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 smtClean="0"/>
              <a:t>Uporedna analiza rezultata iz </a:t>
            </a:r>
          </a:p>
          <a:p>
            <a:pPr algn="ctr"/>
            <a:r>
              <a:rPr lang="sr-Latn-RS" sz="3600" dirty="0" smtClean="0"/>
              <a:t>vežbe 1(varijanta 1)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47244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/>
              <a:t>Izlagač:</a:t>
            </a:r>
          </a:p>
          <a:p>
            <a:endParaRPr lang="sr-Latn-RS" sz="2800" dirty="0"/>
          </a:p>
          <a:p>
            <a:r>
              <a:rPr lang="sr-Latn-RS" sz="2800" dirty="0" smtClean="0"/>
              <a:t>Ivetić Damjan 165/07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22860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5400" dirty="0" smtClean="0">
                <a:solidFill>
                  <a:schemeClr val="bg2">
                    <a:lumMod val="25000"/>
                  </a:schemeClr>
                </a:solidFill>
              </a:rPr>
              <a:t>HVALA NA PAŽNJI!!!</a:t>
            </a: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 možemo da izbegnemo greške pri merenju</a:t>
            </a:r>
          </a:p>
          <a:p>
            <a:r>
              <a:rPr lang="sr-Latn-RS" dirty="0" smtClean="0"/>
              <a:t>Tri tipa grešaka:</a:t>
            </a:r>
          </a:p>
          <a:p>
            <a:pPr lvl="3"/>
            <a:r>
              <a:rPr lang="en-US" sz="3200" dirty="0" smtClean="0"/>
              <a:t>G</a:t>
            </a:r>
            <a:r>
              <a:rPr lang="sr-Latn-RS" sz="3200" dirty="0" smtClean="0"/>
              <a:t>rube  greške</a:t>
            </a:r>
          </a:p>
          <a:p>
            <a:pPr lvl="3"/>
            <a:r>
              <a:rPr lang="sr-Latn-RS" sz="3200" dirty="0" smtClean="0"/>
              <a:t>Sistematske greške</a:t>
            </a:r>
          </a:p>
          <a:p>
            <a:pPr lvl="3"/>
            <a:r>
              <a:rPr lang="sr-Latn-RS" sz="3200" dirty="0" smtClean="0">
                <a:solidFill>
                  <a:srgbClr val="FF0000"/>
                </a:solidFill>
              </a:rPr>
              <a:t>Slučajne greške</a:t>
            </a:r>
          </a:p>
          <a:p>
            <a:r>
              <a:rPr lang="sr-Latn-RS" dirty="0" smtClean="0"/>
              <a:t>Treba da proučimo i procenimo neodređenost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Postavka merenja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Jedan student gleda na sat sa kazaljkom i daje signal drugom studentu na svakih 5 sekundi</a:t>
            </a:r>
          </a:p>
          <a:p>
            <a:r>
              <a:rPr lang="sr-Latn-RS" dirty="0" smtClean="0"/>
              <a:t>Drugi student na signal čita vrednost sa digitalne štoperice i zapisuje</a:t>
            </a:r>
          </a:p>
          <a:p>
            <a:r>
              <a:rPr lang="sr-Latn-RS" dirty="0" smtClean="0"/>
              <a:t>Dve serije:</a:t>
            </a:r>
          </a:p>
          <a:p>
            <a:pPr lvl="2"/>
            <a:r>
              <a:rPr lang="sr-Latn-RS" sz="3200" dirty="0" smtClean="0"/>
              <a:t>Sa gledanjem </a:t>
            </a:r>
          </a:p>
          <a:p>
            <a:pPr lvl="2"/>
            <a:r>
              <a:rPr lang="sr-Latn-RS" sz="3200" dirty="0" smtClean="0"/>
              <a:t>Bez gledanja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Statistička analiza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Statistički parametri koji su određeni:</a:t>
            </a:r>
          </a:p>
          <a:p>
            <a:pPr lvl="1"/>
            <a:r>
              <a:rPr lang="sr-Latn-RS" sz="3200" dirty="0" smtClean="0"/>
              <a:t>Srednja vrednost :</a:t>
            </a:r>
          </a:p>
          <a:p>
            <a:pPr lvl="1"/>
            <a:r>
              <a:rPr lang="sr-Latn-RS" sz="3200" dirty="0" smtClean="0"/>
              <a:t>Standardna devijacija :</a:t>
            </a:r>
          </a:p>
          <a:p>
            <a:pPr lvl="1"/>
            <a:endParaRPr lang="sr-Latn-RS" sz="3200" dirty="0" smtClean="0"/>
          </a:p>
          <a:p>
            <a:pPr lvl="1"/>
            <a:r>
              <a:rPr lang="sr-Latn-RS" sz="3200" dirty="0" smtClean="0"/>
              <a:t>Min i Max vrednost</a:t>
            </a:r>
          </a:p>
          <a:p>
            <a:pPr lvl="1"/>
            <a:r>
              <a:rPr lang="sr-Latn-RS" sz="3200" dirty="0" smtClean="0"/>
              <a:t>Standardno odstupanje srednje vrednosti: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4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057400"/>
            <a:ext cx="1371601" cy="7366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819400"/>
            <a:ext cx="2722652" cy="11430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5029200"/>
            <a:ext cx="1600200" cy="101065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Dobijeni statistički parametri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5</a:t>
            </a:fld>
            <a:endParaRPr lang="en-US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209800"/>
            <a:ext cx="246184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209800"/>
            <a:ext cx="2438400" cy="346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799" y="2209800"/>
            <a:ext cx="237392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Grafički prikaz neodređenosti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Grafički prikaz apsolutnih grešaka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/>
                <a:cs typeface="Calibri"/>
              </a:rPr>
              <a:t>δϕ</a:t>
            </a:r>
            <a:r>
              <a:rPr lang="sr-Latn-RS" baseline="-25000" dirty="0" smtClean="0">
                <a:latin typeface="Calibri"/>
                <a:cs typeface="Calibri"/>
              </a:rPr>
              <a:t>aps</a:t>
            </a:r>
            <a:r>
              <a:rPr lang="sr-Latn-RS" dirty="0" smtClean="0">
                <a:latin typeface="Calibri"/>
                <a:cs typeface="Calibri"/>
              </a:rPr>
              <a:t>=I</a:t>
            </a:r>
            <a:r>
              <a:rPr lang="el-GR" dirty="0" smtClean="0">
                <a:latin typeface="Calibri"/>
                <a:cs typeface="Calibri"/>
              </a:rPr>
              <a:t>ϕ</a:t>
            </a:r>
            <a:r>
              <a:rPr lang="sr-Latn-RS" baseline="-25000" dirty="0" smtClean="0">
                <a:latin typeface="Calibri"/>
                <a:cs typeface="Calibri"/>
              </a:rPr>
              <a:t>i</a:t>
            </a:r>
            <a:r>
              <a:rPr lang="sr-Latn-RS" dirty="0" smtClean="0">
                <a:latin typeface="Calibri"/>
                <a:cs typeface="Calibri"/>
              </a:rPr>
              <a:t>-5I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295400" y="2057400"/>
          <a:ext cx="7391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Grafički prikaz relativnih grešaka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8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447800"/>
            <a:ext cx="3429000" cy="7620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1143000" y="2209800"/>
          <a:ext cx="7696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Neodređenost se smanjuje sa većim brojem </a:t>
            </a:r>
            <a:r>
              <a:rPr lang="sr-Latn-RS" dirty="0" smtClean="0"/>
              <a:t>merenja</a:t>
            </a:r>
          </a:p>
          <a:p>
            <a:r>
              <a:rPr lang="sr-Latn-RS" dirty="0" smtClean="0"/>
              <a:t>Rezultati koji su dobijeni nisu očekivani-ispalo je da su preciznija merenja </a:t>
            </a:r>
            <a:r>
              <a:rPr lang="sr-Latn-RS" dirty="0" smtClean="0">
                <a:solidFill>
                  <a:srgbClr val="FF0000"/>
                </a:solidFill>
              </a:rPr>
              <a:t>bez gledanja u sat!</a:t>
            </a:r>
          </a:p>
          <a:p>
            <a:r>
              <a:rPr lang="sr-Latn-RS" dirty="0" smtClean="0"/>
              <a:t>To znači da veliki uticaj na rezultate merenja ima sama osoba koja vrši merenja i njeno raspoloženje</a:t>
            </a:r>
          </a:p>
          <a:p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0842-13DD-4E43-AA2E-8D6E4AF5E86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</TotalTime>
  <Words>201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ANALIZA GREŠAKA KOD MERENJA</vt:lpstr>
      <vt:lpstr>UVOD</vt:lpstr>
      <vt:lpstr>Postavka merenja</vt:lpstr>
      <vt:lpstr>Statistička analiza</vt:lpstr>
      <vt:lpstr>Dobijeni statistički parametri</vt:lpstr>
      <vt:lpstr>Grafički prikaz neodređenosti</vt:lpstr>
      <vt:lpstr>Grafički prikaz apsolutnih grešaka</vt:lpstr>
      <vt:lpstr>Grafički prikaz relativnih grešaka</vt:lpstr>
      <vt:lpstr>Zaključak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GREŠAKA KOD MERENJA</dc:title>
  <dc:creator>Damjan</dc:creator>
  <cp:lastModifiedBy>Damjan</cp:lastModifiedBy>
  <cp:revision>17</cp:revision>
  <dcterms:created xsi:type="dcterms:W3CDTF">2011-04-02T11:15:17Z</dcterms:created>
  <dcterms:modified xsi:type="dcterms:W3CDTF">2011-04-02T13:51:01Z</dcterms:modified>
</cp:coreProperties>
</file>