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6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Lucida Sans Unicode" pitchFamily="34" charset="0"/>
      <p:regular r:id="rId11"/>
    </p:embeddedFont>
    <p:embeddedFont>
      <p:font typeface="Wingdings 3" pitchFamily="18" charset="2"/>
      <p:regular r:id="rId12"/>
    </p:embeddedFont>
    <p:embeddedFont>
      <p:font typeface="Verdana" pitchFamily="34" charset="0"/>
      <p:regular r:id="rId13"/>
      <p:bold r:id="rId14"/>
      <p:italic r:id="rId15"/>
      <p:boldItalic r:id="rId16"/>
    </p:embeddedFont>
    <p:embeddedFont>
      <p:font typeface="Wingdings 2" pitchFamily="18" charset="2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88" d="100"/>
          <a:sy n="88" d="100"/>
        </p:scale>
        <p:origin x="-96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2CF1C-0597-4F6B-B4CE-79B3F0B9F54C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4E25A-7022-45F2-A47A-AF5DD6021B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8ACFF0F-BD80-4B94-AFF5-9BE20D5B2461}" type="datetime1">
              <a:rPr lang="en-US" smtClean="0"/>
              <a:pPr/>
              <a:t>3/29/2010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CDDF7E-9872-4BC6-9928-7A0EB0731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28AD7-FEE3-46AE-835B-7223813BDC29}" type="datetime1">
              <a:rPr lang="en-US" smtClean="0"/>
              <a:pPr/>
              <a:t>3/29/2010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DDF7E-9872-4BC6-9928-7A0EB0731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CF17A-2C0F-4C78-9EBE-3CB0C88299C7}" type="datetime1">
              <a:rPr lang="en-US" smtClean="0"/>
              <a:pPr/>
              <a:t>3/29/2010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DDF7E-9872-4BC6-9928-7A0EB0731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0BC289-EB39-4DAD-B8C1-7052F9F79345}" type="datetime1">
              <a:rPr lang="en-US" smtClean="0"/>
              <a:pPr/>
              <a:t>3/29/2010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DDF7E-9872-4BC6-9928-7A0EB0731D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D896A3-D8DD-458D-85D3-796BEDF672D1}" type="datetime1">
              <a:rPr lang="en-US" smtClean="0"/>
              <a:pPr/>
              <a:t>3/29/2010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DDF7E-9872-4BC6-9928-7A0EB0731D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EE482-CFBB-4BCD-AF34-E4B536B59904}" type="datetime1">
              <a:rPr lang="en-US" smtClean="0"/>
              <a:pPr/>
              <a:t>3/29/2010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DDF7E-9872-4BC6-9928-7A0EB0731D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8E5792-BAA1-4AE7-B5E0-FCDE54596F68}" type="datetime1">
              <a:rPr lang="en-US" smtClean="0"/>
              <a:pPr/>
              <a:t>3/29/2010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DDF7E-9872-4BC6-9928-7A0EB0731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C4D9FE-A2E6-4A0B-AC06-8A51B0425C61}" type="datetime1">
              <a:rPr lang="en-US" smtClean="0"/>
              <a:pPr/>
              <a:t>3/29/2010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DDF7E-9872-4BC6-9928-7A0EB0731D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4CFC11-0166-4CC3-8309-4AFB408FB14A}" type="datetime1">
              <a:rPr lang="en-US" smtClean="0"/>
              <a:pPr/>
              <a:t>3/29/2010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DDF7E-9872-4BC6-9928-7A0EB0731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70E484D-2CBF-4280-81F9-06C84DFEFDA2}" type="datetime1">
              <a:rPr lang="en-US" smtClean="0"/>
              <a:pPr/>
              <a:t>3/29/2010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DDF7E-9872-4BC6-9928-7A0EB0731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131DFA5-42E6-44E3-B616-6D6FF173B2AA}" type="datetime1">
              <a:rPr lang="en-US" smtClean="0"/>
              <a:pPr/>
              <a:t>3/29/2010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3CDDF7E-9872-4BC6-9928-7A0EB0731D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CC195F1-22FD-4230-BC83-A8AB2FD3CE5C}" type="datetime1">
              <a:rPr lang="en-US" smtClean="0"/>
              <a:pPr/>
              <a:t>3/29/2010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3CDDF7E-9872-4BC6-9928-7A0EB0731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v455-06.xlsx" TargetMode="External"/><Relationship Id="rId2" Type="http://schemas.openxmlformats.org/officeDocument/2006/relationships/hyperlink" Target="v41060-06_070-06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erenja%20-%20Vezba%20br.4%20anja.xls" TargetMode="External"/><Relationship Id="rId4" Type="http://schemas.openxmlformats.org/officeDocument/2006/relationships/hyperlink" Target="MuH%201.xl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335758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/>
              <a:t>Merenja</a:t>
            </a:r>
            <a:r>
              <a:rPr lang="en-US" sz="4000" dirty="0" smtClean="0"/>
              <a:t> </a:t>
            </a:r>
            <a:r>
              <a:rPr lang="sr-Latn-CS" sz="4000" dirty="0" smtClean="0"/>
              <a:t>u </a:t>
            </a:r>
            <a:r>
              <a:rPr lang="en-US" sz="4000" dirty="0" err="1" smtClean="0"/>
              <a:t>hidrotehnici</a:t>
            </a:r>
            <a:r>
              <a:rPr lang="en-US" sz="4000" dirty="0" smtClean="0"/>
              <a:t> </a:t>
            </a:r>
            <a:r>
              <a:rPr lang="sr-Latn-CS" sz="4000" dirty="0" smtClean="0"/>
              <a:t/>
            </a:r>
            <a:br>
              <a:rPr lang="sr-Latn-CS" sz="4000" dirty="0" smtClean="0"/>
            </a:br>
            <a:r>
              <a:rPr lang="sr-Latn-CS" sz="4000" dirty="0" smtClean="0"/>
              <a:t/>
            </a:r>
            <a:br>
              <a:rPr lang="sr-Latn-C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28802"/>
            <a:ext cx="7743852" cy="5072097"/>
          </a:xfrm>
        </p:spPr>
        <p:txBody>
          <a:bodyPr>
            <a:normAutofit lnSpcReduction="10000"/>
          </a:bodyPr>
          <a:lstStyle/>
          <a:p>
            <a:pPr algn="ctr"/>
            <a:endParaRPr lang="sr-Latn-CS" sz="3600" dirty="0" smtClean="0"/>
          </a:p>
          <a:p>
            <a:pPr algn="ctr"/>
            <a:endParaRPr lang="sr-Latn-CS" sz="3600" dirty="0" smtClean="0"/>
          </a:p>
          <a:p>
            <a:pPr algn="ctr"/>
            <a:r>
              <a:rPr lang="en-US" sz="3600" dirty="0" err="1" smtClean="0"/>
              <a:t>Odre</a:t>
            </a:r>
            <a:r>
              <a:rPr lang="sr-Latn-CS" sz="3600" dirty="0" smtClean="0"/>
              <a:t>đivanje Q-H krive pumpe</a:t>
            </a:r>
          </a:p>
          <a:p>
            <a:pPr algn="ctr"/>
            <a:r>
              <a:rPr lang="sr-Latn-CS" sz="3600" dirty="0" smtClean="0"/>
              <a:t>Vežba br.4</a:t>
            </a:r>
          </a:p>
          <a:p>
            <a:pPr algn="ctr"/>
            <a:endParaRPr lang="sr-Latn-CS" sz="3600" dirty="0" smtClean="0"/>
          </a:p>
          <a:p>
            <a:pPr algn="ctr"/>
            <a:endParaRPr lang="sr-Latn-CS" sz="2400" dirty="0" smtClean="0"/>
          </a:p>
          <a:p>
            <a:pPr algn="ctr"/>
            <a:endParaRPr lang="sr-Latn-CS" sz="2400" dirty="0" smtClean="0"/>
          </a:p>
          <a:p>
            <a:pPr algn="ctr"/>
            <a:endParaRPr lang="sr-Latn-CS" sz="2400" dirty="0" smtClean="0"/>
          </a:p>
          <a:p>
            <a:pPr algn="ctr"/>
            <a:r>
              <a:rPr lang="sr-Latn-CS" sz="2400" dirty="0" smtClean="0">
                <a:solidFill>
                  <a:schemeClr val="bg1"/>
                </a:solidFill>
              </a:rPr>
              <a:t>Građevinski fakultet </a:t>
            </a:r>
            <a:r>
              <a:rPr lang="en-US" sz="2400" dirty="0" smtClean="0">
                <a:solidFill>
                  <a:schemeClr val="bg1"/>
                </a:solidFill>
              </a:rPr>
              <a:t>U</a:t>
            </a:r>
            <a:r>
              <a:rPr lang="sr-Latn-CS" sz="2400" dirty="0" smtClean="0">
                <a:solidFill>
                  <a:schemeClr val="bg1"/>
                </a:solidFill>
              </a:rPr>
              <a:t>niverziteta u Beogradu</a:t>
            </a:r>
          </a:p>
          <a:p>
            <a:pPr algn="ctr"/>
            <a:r>
              <a:rPr lang="sr-Latn-CS" sz="2400" dirty="0" smtClean="0">
                <a:solidFill>
                  <a:schemeClr val="bg1"/>
                </a:solidFill>
              </a:rPr>
              <a:t>Student: Marjan Balin</a:t>
            </a:r>
          </a:p>
          <a:p>
            <a:pPr algn="ctr"/>
            <a:r>
              <a:rPr lang="sr-Latn-CS" sz="2400" dirty="0" smtClean="0">
                <a:solidFill>
                  <a:schemeClr val="bg1"/>
                </a:solidFill>
              </a:rPr>
              <a:t>Br.indeksa: 60/06</a:t>
            </a:r>
          </a:p>
          <a:p>
            <a:pPr algn="ctr"/>
            <a:endParaRPr lang="sr-Latn-CS" sz="3600" dirty="0" smtClean="0"/>
          </a:p>
          <a:p>
            <a:pPr algn="ctr"/>
            <a:endParaRPr lang="sr-Latn-CS" sz="3600" dirty="0" smtClean="0"/>
          </a:p>
          <a:p>
            <a:pPr algn="ctr"/>
            <a:endParaRPr lang="sr-Latn-CS" sz="3600" dirty="0" smtClean="0"/>
          </a:p>
          <a:p>
            <a:pPr algn="ctr"/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DF7E-9872-4BC6-9928-7A0EB0731D6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050" name="Picture 2" descr="G:\GRF\4.GODINA\8.SEMESTAR\Merenja u hidrotehnici\200px-Grb_fakultet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643554"/>
            <a:ext cx="979392" cy="12144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sz="2400" dirty="0" smtClean="0"/>
              <a:t>Kalibracij</a:t>
            </a:r>
            <a:r>
              <a:rPr lang="en-US" sz="2400" dirty="0" smtClean="0"/>
              <a:t>a </a:t>
            </a:r>
            <a:r>
              <a:rPr lang="en-US" sz="2400" dirty="0" err="1" smtClean="0"/>
              <a:t>diferencijalne</a:t>
            </a:r>
            <a:r>
              <a:rPr lang="sr-Latn-CS" sz="2400" dirty="0" smtClean="0"/>
              <a:t> sonde za pritisak</a:t>
            </a:r>
          </a:p>
          <a:p>
            <a:r>
              <a:rPr lang="sr-Latn-CS" sz="2400" dirty="0" smtClean="0"/>
              <a:t>Određivanj</a:t>
            </a:r>
            <a:r>
              <a:rPr lang="en-US" sz="2400" dirty="0" smtClean="0"/>
              <a:t>e</a:t>
            </a:r>
            <a:r>
              <a:rPr lang="sr-Latn-CS" sz="2400" dirty="0" smtClean="0"/>
              <a:t> Q-H krive pumpe</a:t>
            </a:r>
          </a:p>
          <a:p>
            <a:r>
              <a:rPr lang="sr-Latn-CS" sz="2400" dirty="0" smtClean="0"/>
              <a:t>Dobijeni rezultat</a:t>
            </a:r>
            <a:r>
              <a:rPr lang="en-US" sz="2400" dirty="0" err="1" smtClean="0"/>
              <a:t>i</a:t>
            </a:r>
            <a:r>
              <a:rPr lang="sr-Latn-CS" sz="2400" dirty="0" smtClean="0"/>
              <a:t>,obrađivanj</a:t>
            </a:r>
            <a:r>
              <a:rPr lang="en-US" sz="2400" dirty="0" smtClean="0"/>
              <a:t>e</a:t>
            </a:r>
            <a:r>
              <a:rPr lang="sr-Latn-CS" sz="2400" dirty="0" smtClean="0"/>
              <a:t> grešaka i fitovanj</a:t>
            </a:r>
            <a:r>
              <a:rPr lang="en-US" sz="2400" dirty="0" smtClean="0"/>
              <a:t>e</a:t>
            </a:r>
            <a:r>
              <a:rPr lang="sr-Latn-CS" sz="2400" dirty="0" smtClean="0"/>
              <a:t> krive trećeg stepena</a:t>
            </a:r>
          </a:p>
          <a:p>
            <a:endParaRPr lang="sr-Latn-CS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CS" sz="4000" dirty="0" smtClean="0"/>
              <a:t>Cilj prezentacije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DF7E-9872-4BC6-9928-7A0EB0731D6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sz="2400" dirty="0" smtClean="0"/>
              <a:t>Razlog-Određivanje razlike pritisaka koja se javlja na usisu i potisu pumpe</a:t>
            </a:r>
          </a:p>
          <a:p>
            <a:r>
              <a:rPr lang="sr-Latn-CS" sz="2400" dirty="0" smtClean="0"/>
              <a:t>Način:</a:t>
            </a:r>
          </a:p>
          <a:p>
            <a:pPr>
              <a:buFontTx/>
              <a:buChar char="-"/>
            </a:pPr>
            <a:r>
              <a:rPr lang="sr-Latn-CS" sz="2400" dirty="0" smtClean="0"/>
              <a:t>Odaberemo odgovarajuću membranu</a:t>
            </a:r>
          </a:p>
          <a:p>
            <a:pPr>
              <a:buFontTx/>
              <a:buChar char="-"/>
            </a:pPr>
            <a:r>
              <a:rPr lang="sr-Latn-CS" sz="2400" dirty="0" smtClean="0"/>
              <a:t>Potrebna su nam dva rezervoara koja se nalaze na razlicitim visinama</a:t>
            </a:r>
            <a:r>
              <a:rPr lang="en-US" sz="2400" dirty="0" smtClean="0"/>
              <a:t>,</a:t>
            </a:r>
            <a:r>
              <a:rPr lang="sr-Latn-C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z-</a:t>
            </a:r>
            <a:r>
              <a:rPr lang="sr-Latn-CS" sz="2400" dirty="0" smtClean="0">
                <a:solidFill>
                  <a:srgbClr val="FF0000"/>
                </a:solidFill>
              </a:rPr>
              <a:t>razlika tih visina</a:t>
            </a:r>
          </a:p>
          <a:p>
            <a:pPr>
              <a:buFontTx/>
              <a:buChar char="-"/>
            </a:pPr>
            <a:r>
              <a:rPr lang="sr-Latn-CS" sz="2400" dirty="0" smtClean="0"/>
              <a:t>Podešavamo nulu na voltmetru</a:t>
            </a:r>
          </a:p>
          <a:p>
            <a:pPr>
              <a:buFontTx/>
              <a:buChar char="-"/>
            </a:pPr>
            <a:r>
              <a:rPr lang="sr-Latn-CS" sz="2400" dirty="0" smtClean="0"/>
              <a:t>Određujemo pojačanje za maksimalnu razliku pritiska</a:t>
            </a:r>
          </a:p>
          <a:p>
            <a:pPr>
              <a:buFontTx/>
              <a:buChar char="-"/>
            </a:pPr>
            <a:r>
              <a:rPr lang="sr-Latn-CS" sz="2400" dirty="0" smtClean="0"/>
              <a:t>Kalibracioni parametri: </a:t>
            </a:r>
            <a:r>
              <a:rPr lang="el-GR" sz="2400" dirty="0" smtClean="0">
                <a:solidFill>
                  <a:srgbClr val="FF0000"/>
                </a:solidFill>
              </a:rPr>
              <a:t>Δ</a:t>
            </a:r>
            <a:r>
              <a:rPr lang="sr-Latn-CS" sz="2400" dirty="0" smtClean="0">
                <a:solidFill>
                  <a:srgbClr val="FF0000"/>
                </a:solidFill>
              </a:rPr>
              <a:t>H[cm]</a:t>
            </a:r>
            <a:r>
              <a:rPr lang="en-US" sz="2400" dirty="0" smtClean="0">
                <a:solidFill>
                  <a:srgbClr val="FF0000"/>
                </a:solidFill>
              </a:rPr>
              <a:t>=</a:t>
            </a:r>
            <a:r>
              <a:rPr lang="sr-Latn-CS" sz="2400" dirty="0" smtClean="0">
                <a:solidFill>
                  <a:srgbClr val="FF0000"/>
                </a:solidFill>
              </a:rPr>
              <a:t>AxU[V]+B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CS" sz="4000" dirty="0" smtClean="0"/>
              <a:t>Kalibracija</a:t>
            </a:r>
            <a:r>
              <a:rPr lang="en-US" sz="4000" dirty="0" smtClean="0"/>
              <a:t> </a:t>
            </a:r>
            <a:r>
              <a:rPr lang="en-US" sz="4000" dirty="0" err="1" smtClean="0"/>
              <a:t>diferencijalne</a:t>
            </a:r>
            <a:r>
              <a:rPr lang="sr-Latn-CS" sz="4000" dirty="0" smtClean="0"/>
              <a:t> sonde za pritisak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DF7E-9872-4BC6-9928-7A0EB0731D6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CS" sz="4400" dirty="0" smtClean="0"/>
              <a:t>Određivanje Q-H krive pumpe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736"/>
            <a:ext cx="6300796" cy="467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DF7E-9872-4BC6-9928-7A0EB0731D6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Karakteristike pumpe se tokom godina menjaju </a:t>
            </a:r>
          </a:p>
          <a:p>
            <a:r>
              <a:rPr lang="sr-Latn-CS" dirty="0" smtClean="0"/>
              <a:t>Precizno kontrolisanje i upravljanje pumpom</a:t>
            </a:r>
          </a:p>
          <a:p>
            <a:r>
              <a:rPr lang="sr-Latn-CS" dirty="0" smtClean="0"/>
              <a:t>Venturijev vodomer=&gt;protok </a:t>
            </a:r>
            <a:r>
              <a:rPr lang="sr-Latn-CS" dirty="0" smtClean="0">
                <a:solidFill>
                  <a:schemeClr val="bg2">
                    <a:lumMod val="50000"/>
                  </a:schemeClr>
                </a:solidFill>
              </a:rPr>
              <a:t>Q</a:t>
            </a:r>
          </a:p>
          <a:p>
            <a:r>
              <a:rPr lang="en-US" dirty="0" err="1" smtClean="0"/>
              <a:t>Diferencijalna</a:t>
            </a:r>
            <a:r>
              <a:rPr lang="en-US" dirty="0" smtClean="0"/>
              <a:t> </a:t>
            </a:r>
            <a:r>
              <a:rPr lang="en-US" dirty="0" err="1" smtClean="0"/>
              <a:t>sonda</a:t>
            </a:r>
            <a:r>
              <a:rPr lang="sr-Latn-CS" dirty="0" smtClean="0"/>
              <a:t> =&gt;Visina dizanja </a:t>
            </a:r>
            <a:r>
              <a:rPr lang="sr-Latn-C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=</a:t>
            </a:r>
            <a:r>
              <a:rPr lang="sr-Latn-CS" dirty="0" smtClean="0"/>
              <a:t>z+</a:t>
            </a:r>
            <a:r>
              <a:rPr lang="el-GR" dirty="0" smtClean="0"/>
              <a:t>Δ</a:t>
            </a:r>
            <a:r>
              <a:rPr lang="sr-Latn-CS" dirty="0" smtClean="0"/>
              <a:t>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CS" sz="4000" dirty="0" smtClean="0"/>
              <a:t>Određivanje Q-H krive pumpe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DF7E-9872-4BC6-9928-7A0EB0731D6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CS" sz="4000" dirty="0" smtClean="0"/>
              <a:t>Određivanje Q-H krive pumpe</a:t>
            </a:r>
            <a:endParaRPr lang="en-US" sz="4000" dirty="0"/>
          </a:p>
        </p:txBody>
      </p:sp>
      <p:pic>
        <p:nvPicPr>
          <p:cNvPr id="1026" name="Picture 2" descr="G:\GRF\4.GODINA\8.SEMESTAR\Merenja u hidrotehnici\scan0056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498" y="1571612"/>
            <a:ext cx="6732584" cy="419517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DF7E-9872-4BC6-9928-7A0EB0731D6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1643050"/>
            <a:ext cx="8186766" cy="4364241"/>
          </a:xfrm>
        </p:spPr>
        <p:txBody>
          <a:bodyPr/>
          <a:lstStyle/>
          <a:p>
            <a:r>
              <a:rPr lang="sr-Latn-CS" dirty="0" smtClean="0"/>
              <a:t>Marjan i Andrija </a:t>
            </a:r>
            <a:r>
              <a:rPr lang="sr-Latn-CS" dirty="0" smtClean="0">
                <a:hlinkClick r:id="rId2" action="ppaction://hlinkfile"/>
              </a:rPr>
              <a:t>v41060-06_070-06.xlsx</a:t>
            </a:r>
            <a:endParaRPr lang="sr-Latn-CS" dirty="0" smtClean="0"/>
          </a:p>
          <a:p>
            <a:r>
              <a:rPr lang="sr-Latn-CS" dirty="0" smtClean="0"/>
              <a:t>Dušan i Dragan </a:t>
            </a:r>
            <a:r>
              <a:rPr lang="sr-Latn-CS" dirty="0" smtClean="0">
                <a:hlinkClick r:id="rId3" action="ppaction://hlinkfile"/>
              </a:rPr>
              <a:t>v455-06.xlsx</a:t>
            </a:r>
            <a:endParaRPr lang="en-US" dirty="0" smtClean="0"/>
          </a:p>
          <a:p>
            <a:r>
              <a:rPr lang="en-US" dirty="0" err="1" smtClean="0"/>
              <a:t>Aleksandar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Milan </a:t>
            </a:r>
            <a:r>
              <a:rPr lang="en-US" dirty="0" err="1" smtClean="0">
                <a:hlinkClick r:id="rId4" action="ppaction://hlinkfile"/>
              </a:rPr>
              <a:t>MuH</a:t>
            </a:r>
            <a:r>
              <a:rPr lang="en-US" dirty="0" smtClean="0">
                <a:hlinkClick r:id="rId4" action="ppaction://hlinkfile"/>
              </a:rPr>
              <a:t> 1.xls</a:t>
            </a:r>
            <a:endParaRPr lang="en-US" dirty="0" smtClean="0"/>
          </a:p>
          <a:p>
            <a:r>
              <a:rPr lang="en-US" dirty="0" err="1" smtClean="0"/>
              <a:t>Anja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Dimitrije</a:t>
            </a:r>
            <a:r>
              <a:rPr lang="en-US" dirty="0" smtClean="0"/>
              <a:t> </a:t>
            </a:r>
            <a:r>
              <a:rPr lang="en-US" dirty="0" err="1" smtClean="0">
                <a:hlinkClick r:id="rId5" action="ppaction://hlinkfile"/>
              </a:rPr>
              <a:t>Merenja</a:t>
            </a:r>
            <a:r>
              <a:rPr lang="en-US" dirty="0" smtClean="0">
                <a:hlinkClick r:id="rId5" action="ppaction://hlinkfile"/>
              </a:rPr>
              <a:t> - </a:t>
            </a:r>
            <a:r>
              <a:rPr lang="en-US" dirty="0" err="1" smtClean="0">
                <a:hlinkClick r:id="rId5" action="ppaction://hlinkfile"/>
              </a:rPr>
              <a:t>Vezba</a:t>
            </a:r>
            <a:r>
              <a:rPr lang="en-US" dirty="0" smtClean="0">
                <a:hlinkClick r:id="rId5" action="ppaction://hlinkfile"/>
              </a:rPr>
              <a:t> br.4 anja.xls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72518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sr-Latn-CS" sz="4000" dirty="0" smtClean="0"/>
              <a:t>Dobijeni rezultati,određivanje grešaka i fitovanje krive trećeg stepena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DF7E-9872-4BC6-9928-7A0EB0731D6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sr-Latn-CS" sz="4000" dirty="0" smtClean="0"/>
          </a:p>
          <a:p>
            <a:pPr algn="ctr">
              <a:buNone/>
            </a:pPr>
            <a:endParaRPr lang="sr-Latn-CS" sz="4000" dirty="0" smtClean="0"/>
          </a:p>
          <a:p>
            <a:pPr algn="ctr">
              <a:buNone/>
            </a:pPr>
            <a:r>
              <a:rPr lang="sr-Latn-CS" sz="4000" dirty="0" smtClean="0"/>
              <a:t>Hvala na ukazanoj pažnji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DF7E-9872-4BC6-9928-7A0EB0731D6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814</TotalTime>
  <Words>184</Words>
  <Application>Microsoft Office PowerPoint</Application>
  <PresentationFormat>On-screen Show (4:3)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Lucida Sans Unicode</vt:lpstr>
      <vt:lpstr>Wingdings 3</vt:lpstr>
      <vt:lpstr>Verdana</vt:lpstr>
      <vt:lpstr>Wingdings 2</vt:lpstr>
      <vt:lpstr>Calibri</vt:lpstr>
      <vt:lpstr>Concourse</vt:lpstr>
      <vt:lpstr>Merenja u hidrotehnici    </vt:lpstr>
      <vt:lpstr>Cilj prezentacije</vt:lpstr>
      <vt:lpstr>Kalibracija diferencijalne sonde za pritisak</vt:lpstr>
      <vt:lpstr>Određivanje Q-H krive pumpe</vt:lpstr>
      <vt:lpstr>Određivanje Q-H krive pumpe</vt:lpstr>
      <vt:lpstr>Određivanje Q-H krive pumpe</vt:lpstr>
      <vt:lpstr>Dobijeni rezultati,određivanje grešaka i fitovanje krive trećeg stepena</vt:lpstr>
      <vt:lpstr>Slide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Merenja u hidrotehnici </dc:title>
  <dc:creator>Balin</dc:creator>
  <cp:lastModifiedBy>Balin</cp:lastModifiedBy>
  <cp:revision>41</cp:revision>
  <dcterms:created xsi:type="dcterms:W3CDTF">2010-03-22T21:58:17Z</dcterms:created>
  <dcterms:modified xsi:type="dcterms:W3CDTF">2010-03-29T09:48:01Z</dcterms:modified>
</cp:coreProperties>
</file>