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4"/>
  </p:notesMasterIdLst>
  <p:sldIdLst>
    <p:sldId id="256" r:id="rId2"/>
    <p:sldId id="257" r:id="rId3"/>
    <p:sldId id="274" r:id="rId4"/>
    <p:sldId id="264" r:id="rId5"/>
    <p:sldId id="258" r:id="rId6"/>
    <p:sldId id="259" r:id="rId7"/>
    <p:sldId id="275" r:id="rId8"/>
    <p:sldId id="260" r:id="rId9"/>
    <p:sldId id="276" r:id="rId10"/>
    <p:sldId id="277" r:id="rId11"/>
    <p:sldId id="267" r:id="rId12"/>
    <p:sldId id="261" r:id="rId13"/>
    <p:sldId id="268" r:id="rId14"/>
    <p:sldId id="269" r:id="rId15"/>
    <p:sldId id="262" r:id="rId16"/>
    <p:sldId id="263" r:id="rId17"/>
    <p:sldId id="279" r:id="rId18"/>
    <p:sldId id="270" r:id="rId19"/>
    <p:sldId id="271" r:id="rId20"/>
    <p:sldId id="272" r:id="rId21"/>
    <p:sldId id="278" r:id="rId22"/>
    <p:sldId id="273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74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A05C8-B6D7-4F93-9C71-CA5CC78A9313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81D0A6-376B-4516-A184-08348CEA190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D0A6-376B-4516-A184-08348CEA190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A344-4B52-463A-8505-CEA6352C4A2E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0F0C4C7-F3E7-4198-9AAC-19D89A0AA1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A344-4B52-463A-8505-CEA6352C4A2E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0C4C7-F3E7-4198-9AAC-19D89A0AA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E0F0C4C7-F3E7-4198-9AAC-19D89A0AA1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A344-4B52-463A-8505-CEA6352C4A2E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A344-4B52-463A-8505-CEA6352C4A2E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E0F0C4C7-F3E7-4198-9AAC-19D89A0AA1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A344-4B52-463A-8505-CEA6352C4A2E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0F0C4C7-F3E7-4198-9AAC-19D89A0AA1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E62FA344-4B52-463A-8505-CEA6352C4A2E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0C4C7-F3E7-4198-9AAC-19D89A0AA1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A344-4B52-463A-8505-CEA6352C4A2E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E0F0C4C7-F3E7-4198-9AAC-19D89A0AA1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A344-4B52-463A-8505-CEA6352C4A2E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E0F0C4C7-F3E7-4198-9AAC-19D89A0AA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A344-4B52-463A-8505-CEA6352C4A2E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0F0C4C7-F3E7-4198-9AAC-19D89A0AA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0F0C4C7-F3E7-4198-9AAC-19D89A0AA1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A344-4B52-463A-8505-CEA6352C4A2E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E0F0C4C7-F3E7-4198-9AAC-19D89A0AA1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E62FA344-4B52-463A-8505-CEA6352C4A2E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E62FA344-4B52-463A-8505-CEA6352C4A2E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0F0C4C7-F3E7-4198-9AAC-19D89A0AA1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E:\Baja\YouCut_20191211_175942362.mp4" TargetMode="External"/><Relationship Id="rId1" Type="http://schemas.microsoft.com/office/2007/relationships/media" Target="file:///E:\Baja\YouCut_20191211_175942362.mp4" TargetMode="Externa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E:\Baja\YouCut_20191208_141516329.mp4" TargetMode="External"/><Relationship Id="rId1" Type="http://schemas.microsoft.com/office/2007/relationships/media" Target="file:///E:\Baja\YouCut_20191208_141516329.mp4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E:\Baja\YouCut_20190817_142924931.mp4" TargetMode="External"/><Relationship Id="rId1" Type="http://schemas.microsoft.com/office/2007/relationships/media" Target="file:///E:\Baja\YouCut_20190817_142924931.mp4" TargetMode="External"/><Relationship Id="rId6" Type="http://schemas.openxmlformats.org/officeDocument/2006/relationships/image" Target="../media/image42.jpeg"/><Relationship Id="rId5" Type="http://schemas.openxmlformats.org/officeDocument/2006/relationships/image" Target="../media/image31.pn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E:\Baja\YouCut_20191211_190923045.mp4" TargetMode="External"/><Relationship Id="rId1" Type="http://schemas.microsoft.com/office/2007/relationships/media" Target="file:///E:\Baja\YouCut_20191211_190923045.mp4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400" y="4953000"/>
            <a:ext cx="3962400" cy="990600"/>
          </a:xfrm>
        </p:spPr>
        <p:txBody>
          <a:bodyPr/>
          <a:lstStyle/>
          <a:p>
            <a:r>
              <a:rPr lang="sr-Cyrl-RS" dirty="0">
                <a:latin typeface="Arial" pitchFamily="34" charset="0"/>
                <a:cs typeface="Arial" pitchFamily="34" charset="0"/>
              </a:rPr>
              <a:t>Јована достанић</a:t>
            </a:r>
          </a:p>
          <a:p>
            <a:r>
              <a:rPr lang="sr-Cyrl-RS" dirty="0">
                <a:latin typeface="Arial" pitchFamily="34" charset="0"/>
                <a:cs typeface="Arial" pitchFamily="34" charset="0"/>
              </a:rPr>
              <a:t>Валентина Рајковић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685800"/>
            <a:ext cx="8458200" cy="1371600"/>
          </a:xfrm>
        </p:spPr>
        <p:txBody>
          <a:bodyPr>
            <a:noAutofit/>
          </a:bodyPr>
          <a:lstStyle/>
          <a:p>
            <a:br>
              <a:rPr lang="sr-Cyrl-RS" sz="4000" dirty="0">
                <a:latin typeface="Arial" pitchFamily="34" charset="0"/>
                <a:cs typeface="Arial" pitchFamily="34" charset="0"/>
              </a:rPr>
            </a:br>
            <a:br>
              <a:rPr lang="sr-Cyrl-RS" sz="4000" dirty="0">
                <a:latin typeface="Arial" pitchFamily="34" charset="0"/>
                <a:cs typeface="Arial" pitchFamily="34" charset="0"/>
              </a:rPr>
            </a:br>
            <a:r>
              <a:rPr lang="sr-Cyrl-RS" sz="4000" dirty="0">
                <a:latin typeface="Arial" pitchFamily="34" charset="0"/>
                <a:cs typeface="Arial" pitchFamily="34" charset="0"/>
              </a:rPr>
              <a:t>Теренска мерења у летњој школи хидрометрије у Мађарској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7400" y="2819400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Искуства и изазови</a:t>
            </a:r>
            <a:endParaRPr lang="en-US" sz="4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>
                <a:latin typeface="Arial" pitchFamily="34" charset="0"/>
                <a:cs typeface="Arial" pitchFamily="34" charset="0"/>
              </a:rPr>
              <a:t>Мерења на потоку у шуми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IMG_20190815_1003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9200" y="1574800"/>
            <a:ext cx="3505200" cy="4673600"/>
          </a:xfrm>
          <a:prstGeom prst="rect">
            <a:avLst/>
          </a:prstGeom>
        </p:spPr>
      </p:pic>
      <p:pic>
        <p:nvPicPr>
          <p:cNvPr id="8" name="Picture 7" descr="IMG_20190815_1003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1600200"/>
            <a:ext cx="3486150" cy="4648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>
                <a:latin typeface="Arial" pitchFamily="34" charset="0"/>
                <a:cs typeface="Arial" pitchFamily="34" charset="0"/>
              </a:rPr>
              <a:t>Мерења на потоку</a:t>
            </a:r>
            <a:r>
              <a:rPr lang="sr-Latn-CS" dirty="0"/>
              <a:t> </a:t>
            </a:r>
            <a:r>
              <a:rPr lang="sr-Cyrl-RS" dirty="0">
                <a:latin typeface="Arial" pitchFamily="34" charset="0"/>
                <a:cs typeface="Arial" pitchFamily="34" charset="0"/>
              </a:rPr>
              <a:t>у шуми - методе</a:t>
            </a:r>
            <a:endParaRPr lang="en-US" dirty="0"/>
          </a:p>
        </p:txBody>
      </p:sp>
      <p:pic>
        <p:nvPicPr>
          <p:cNvPr id="8" name="Picture 7" descr="DSCN02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1676400"/>
            <a:ext cx="3028950" cy="4038600"/>
          </a:xfrm>
          <a:prstGeom prst="rect">
            <a:avLst/>
          </a:prstGeom>
        </p:spPr>
      </p:pic>
      <p:pic>
        <p:nvPicPr>
          <p:cNvPr id="10" name="YouCut_20191211_17594236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34400" y="6381750"/>
            <a:ext cx="431800" cy="323850"/>
          </a:xfrm>
          <a:prstGeom prst="rect">
            <a:avLst/>
          </a:prstGeom>
        </p:spPr>
      </p:pic>
      <p:pic>
        <p:nvPicPr>
          <p:cNvPr id="12" name="Picture 11" descr="IMG_20190815_1446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" y="1905000"/>
            <a:ext cx="4648200" cy="3486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>
                <a:latin typeface="Arial" pitchFamily="34" charset="0"/>
                <a:cs typeface="Arial" pitchFamily="34" charset="0"/>
              </a:rPr>
              <a:t>Обрада резултата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IMG_20190815_23474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524000"/>
            <a:ext cx="3653367" cy="2740025"/>
          </a:xfrm>
        </p:spPr>
      </p:pic>
      <p:pic>
        <p:nvPicPr>
          <p:cNvPr id="5" name="Picture 4" descr="IMG_20190814_1013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2838450"/>
            <a:ext cx="4546600" cy="34099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>
                <a:latin typeface="Arial" pitchFamily="34" charset="0"/>
                <a:cs typeface="Arial" pitchFamily="34" charset="0"/>
              </a:rPr>
              <a:t>Мерења протока на Дунаву</a:t>
            </a:r>
            <a:r>
              <a:rPr lang="sr-Latn-CS" dirty="0">
                <a:latin typeface="Arial" pitchFamily="34" charset="0"/>
                <a:cs typeface="Arial" pitchFamily="34" charset="0"/>
              </a:rPr>
              <a:t> - ADCP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DSCN02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676400"/>
            <a:ext cx="4470400" cy="3352800"/>
          </a:xfrm>
          <a:prstGeom prst="rect">
            <a:avLst/>
          </a:prstGeom>
        </p:spPr>
      </p:pic>
      <p:pic>
        <p:nvPicPr>
          <p:cNvPr id="12" name="Picture 11" descr="DSCN03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3429000"/>
            <a:ext cx="4080753" cy="224637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>
                <a:latin typeface="Arial" pitchFamily="34" charset="0"/>
                <a:cs typeface="Arial" pitchFamily="34" charset="0"/>
              </a:rPr>
              <a:t>Мерења протока на Дунаву </a:t>
            </a:r>
            <a:r>
              <a:rPr lang="sr-Latn-CS" dirty="0">
                <a:latin typeface="Arial" pitchFamily="34" charset="0"/>
                <a:cs typeface="Arial" pitchFamily="34" charset="0"/>
              </a:rPr>
              <a:t>-</a:t>
            </a:r>
            <a:r>
              <a:rPr lang="sr-Cyrl-RS" dirty="0">
                <a:latin typeface="Arial" pitchFamily="34" charset="0"/>
                <a:cs typeface="Arial" pitchFamily="34" charset="0"/>
              </a:rPr>
              <a:t> </a:t>
            </a:r>
            <a:r>
              <a:rPr lang="sr-Latn-CS" dirty="0">
                <a:latin typeface="Arial" pitchFamily="34" charset="0"/>
                <a:cs typeface="Arial" pitchFamily="34" charset="0"/>
              </a:rPr>
              <a:t>ADCP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IMG_20190817_1123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1600200"/>
            <a:ext cx="3810000" cy="4572000"/>
          </a:xfrm>
          <a:prstGeom prst="rect">
            <a:avLst/>
          </a:prstGeom>
        </p:spPr>
      </p:pic>
      <p:pic>
        <p:nvPicPr>
          <p:cNvPr id="8" name="Picture 7" descr="DSCN029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43400" y="2286000"/>
            <a:ext cx="4572000" cy="3429000"/>
          </a:xfrm>
          <a:prstGeom prst="rect">
            <a:avLst/>
          </a:prstGeom>
        </p:spPr>
      </p:pic>
      <p:pic>
        <p:nvPicPr>
          <p:cNvPr id="9" name="YouCut_20191208_14151632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585200" y="6400800"/>
            <a:ext cx="4064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dirty="0">
                <a:latin typeface="Arial" pitchFamily="34" charset="0"/>
                <a:cs typeface="Arial" pitchFamily="34" charset="0"/>
              </a:rPr>
              <a:t>Закључак, искуство, препорука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sr-Cyrl-RS" dirty="0">
                <a:latin typeface="Arial" pitchFamily="34" charset="0"/>
                <a:cs typeface="Arial" pitchFamily="34" charset="0"/>
              </a:rPr>
              <a:t>Летња школа хидрометрије у Баји нам је донела прегршт лепих успомена и искустава:</a:t>
            </a:r>
            <a:r>
              <a:rPr lang="sr-Latn-CS" dirty="0"/>
              <a:t>   </a:t>
            </a:r>
            <a:endParaRPr lang="sr-Cyrl-RS" dirty="0"/>
          </a:p>
          <a:p>
            <a:pPr>
              <a:buNone/>
            </a:pPr>
            <a:endParaRPr lang="sr-Latn-CS" dirty="0">
              <a:latin typeface="Arial" pitchFamily="34" charset="0"/>
              <a:cs typeface="Arial" pitchFamily="34" charset="0"/>
            </a:endParaRPr>
          </a:p>
          <a:p>
            <a:r>
              <a:rPr lang="sr-Cyrl-RS" dirty="0">
                <a:latin typeface="Arial" pitchFamily="34" charset="0"/>
                <a:cs typeface="Arial" pitchFamily="34" charset="0"/>
              </a:rPr>
              <a:t>Упознавање са различитим људима из праксе</a:t>
            </a:r>
            <a:endParaRPr lang="sr-Latn-CS" dirty="0">
              <a:latin typeface="Arial" pitchFamily="34" charset="0"/>
              <a:cs typeface="Arial" pitchFamily="34" charset="0"/>
            </a:endParaRPr>
          </a:p>
          <a:p>
            <a:r>
              <a:rPr lang="sr-Cyrl-RS" dirty="0">
                <a:latin typeface="Arial" pitchFamily="34" charset="0"/>
                <a:cs typeface="Arial" pitchFamily="34" charset="0"/>
              </a:rPr>
              <a:t>Могућност наставка студија у Баји</a:t>
            </a:r>
          </a:p>
          <a:p>
            <a:r>
              <a:rPr lang="sr-Cyrl-RS" dirty="0">
                <a:latin typeface="Arial" pitchFamily="34" charset="0"/>
                <a:cs typeface="Arial" pitchFamily="34" charset="0"/>
              </a:rPr>
              <a:t>Примењивање знања научених на факултету у пракси</a:t>
            </a:r>
            <a:endParaRPr lang="sr-Latn-CS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dirty="0">
                <a:latin typeface="Arial" pitchFamily="34" charset="0"/>
                <a:cs typeface="Arial" pitchFamily="34" charset="0"/>
              </a:rPr>
              <a:t>Behind the scenes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IMG_20190811_19453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676400"/>
            <a:ext cx="4114800" cy="3079750"/>
          </a:xfrm>
        </p:spPr>
      </p:pic>
      <p:pic>
        <p:nvPicPr>
          <p:cNvPr id="7" name="Picture 6" descr="IMG_20190812_161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2895600"/>
            <a:ext cx="4470400" cy="3352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dirty="0">
                <a:latin typeface="Arial" pitchFamily="34" charset="0"/>
                <a:cs typeface="Arial" pitchFamily="34" charset="0"/>
              </a:rPr>
              <a:t>Behind the scenes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IMG_20190812_173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133600"/>
            <a:ext cx="4368800" cy="3276600"/>
          </a:xfrm>
          <a:prstGeom prst="rect">
            <a:avLst/>
          </a:prstGeom>
        </p:spPr>
      </p:pic>
      <p:pic>
        <p:nvPicPr>
          <p:cNvPr id="5" name="Picture 4" descr="IMG_20190812_1732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6350" y="1524000"/>
            <a:ext cx="3543300" cy="47244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Behind the scenes</a:t>
            </a:r>
          </a:p>
        </p:txBody>
      </p:sp>
      <p:pic>
        <p:nvPicPr>
          <p:cNvPr id="7" name="Picture 6" descr="IMG_20190814_203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53200" y="1524000"/>
            <a:ext cx="2266950" cy="3022600"/>
          </a:xfrm>
          <a:prstGeom prst="rect">
            <a:avLst/>
          </a:prstGeom>
        </p:spPr>
      </p:pic>
      <p:pic>
        <p:nvPicPr>
          <p:cNvPr id="4" name="Content Placeholder 3" descr="IMG_20190813_201628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743200" y="3276600"/>
            <a:ext cx="4038600" cy="3028950"/>
          </a:xfrm>
        </p:spPr>
      </p:pic>
      <p:pic>
        <p:nvPicPr>
          <p:cNvPr id="8" name="Picture 7" descr="IMG_20190815_2131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1447800"/>
            <a:ext cx="2362200" cy="31496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Behind the scenes</a:t>
            </a:r>
          </a:p>
        </p:txBody>
      </p:sp>
      <p:pic>
        <p:nvPicPr>
          <p:cNvPr id="5" name="Picture 4" descr="IMG_20190816_1825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676400"/>
            <a:ext cx="3200400" cy="4191000"/>
          </a:xfrm>
          <a:prstGeom prst="rect">
            <a:avLst/>
          </a:prstGeom>
        </p:spPr>
      </p:pic>
      <p:pic>
        <p:nvPicPr>
          <p:cNvPr id="7" name="Picture 6" descr="IMG_20190811_1838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1676400"/>
            <a:ext cx="3200400" cy="4267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>
                <a:latin typeface="Arial" pitchFamily="34" charset="0"/>
                <a:cs typeface="Arial" pitchFamily="34" charset="0"/>
              </a:rPr>
              <a:t>Баја, Мађарска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Captu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600200"/>
            <a:ext cx="6629400" cy="464784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Behind the scenes</a:t>
            </a:r>
          </a:p>
        </p:txBody>
      </p:sp>
      <p:pic>
        <p:nvPicPr>
          <p:cNvPr id="5" name="Picture 4" descr="IMG_20190817_1332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7200" y="1981200"/>
            <a:ext cx="4572000" cy="3429000"/>
          </a:xfrm>
          <a:prstGeom prst="rect">
            <a:avLst/>
          </a:prstGeom>
        </p:spPr>
      </p:pic>
      <p:pic>
        <p:nvPicPr>
          <p:cNvPr id="6" name="YouCut_20190817_14292493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85200" y="6400800"/>
            <a:ext cx="406400" cy="304800"/>
          </a:xfrm>
          <a:prstGeom prst="rect">
            <a:avLst/>
          </a:prstGeom>
        </p:spPr>
      </p:pic>
      <p:pic>
        <p:nvPicPr>
          <p:cNvPr id="7" name="Picture 6" descr="IMG_20190817_13434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-63500" y="2120900"/>
            <a:ext cx="4775200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dirty="0">
                <a:latin typeface="Arial" pitchFamily="34" charset="0"/>
                <a:cs typeface="Arial" pitchFamily="34" charset="0"/>
              </a:rPr>
              <a:t>Behind the scenes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IMG_20190817_1414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66675" y="2047875"/>
            <a:ext cx="4800600" cy="3600450"/>
          </a:xfrm>
          <a:prstGeom prst="rect">
            <a:avLst/>
          </a:prstGeom>
        </p:spPr>
      </p:pic>
      <p:pic>
        <p:nvPicPr>
          <p:cNvPr id="5" name="Picture 4" descr="IMG_24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1905000"/>
            <a:ext cx="4775200" cy="35814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6172200" cy="758952"/>
          </a:xfrm>
        </p:spPr>
        <p:txBody>
          <a:bodyPr>
            <a:noAutofit/>
          </a:bodyPr>
          <a:lstStyle/>
          <a:p>
            <a:r>
              <a:rPr lang="sr-Cyrl-RS" sz="4800" dirty="0">
                <a:latin typeface="Arial" pitchFamily="34" charset="0"/>
                <a:cs typeface="Arial" pitchFamily="34" charset="0"/>
              </a:rPr>
              <a:t>ХВАЛА НА ПАЖЊИ</a:t>
            </a:r>
            <a:r>
              <a:rPr lang="sr-Latn-CS" sz="4800" dirty="0">
                <a:latin typeface="Arial" pitchFamily="34" charset="0"/>
                <a:cs typeface="Arial" pitchFamily="34" charset="0"/>
              </a:rPr>
              <a:t>! </a:t>
            </a:r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57400" y="4800600"/>
            <a:ext cx="65982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R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ускоро... Баја</a:t>
            </a:r>
            <a:r>
              <a:rPr lang="sr-Latn-C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2020. 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>
                <a:latin typeface="Arial" pitchFamily="34" charset="0"/>
                <a:cs typeface="Arial" pitchFamily="34" charset="0"/>
              </a:rPr>
              <a:t>Баја, Мађарска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Captur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676400"/>
            <a:ext cx="7190408" cy="460901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>
                <a:latin typeface="Arial" pitchFamily="34" charset="0"/>
                <a:cs typeface="Arial" pitchFamily="34" charset="0"/>
              </a:rPr>
              <a:t>Баја, Мађарска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IMG_20190811_1945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4648200" y="1524000"/>
            <a:ext cx="4114800" cy="2519363"/>
          </a:xfrm>
          <a:prstGeom prst="rect">
            <a:avLst/>
          </a:prstGeom>
        </p:spPr>
      </p:pic>
      <p:pic>
        <p:nvPicPr>
          <p:cNvPr id="8" name="Picture 7" descr="IMG_20190811_1755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1524000"/>
            <a:ext cx="3429000" cy="2571750"/>
          </a:xfrm>
          <a:prstGeom prst="rect">
            <a:avLst/>
          </a:prstGeom>
        </p:spPr>
      </p:pic>
      <p:pic>
        <p:nvPicPr>
          <p:cNvPr id="9" name="Picture 8" descr="IMG_20190811_1954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4343400"/>
            <a:ext cx="8229600" cy="181366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>
                <a:latin typeface="Arial" pitchFamily="34" charset="0"/>
                <a:cs typeface="Arial" pitchFamily="34" charset="0"/>
              </a:rPr>
              <a:t>Предавања о хидрометрији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IMG_20190811_1749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3400" y="1600200"/>
            <a:ext cx="4343400" cy="2166230"/>
          </a:xfrm>
          <a:prstGeom prst="rect">
            <a:avLst/>
          </a:prstGeom>
        </p:spPr>
      </p:pic>
      <p:pic>
        <p:nvPicPr>
          <p:cNvPr id="9" name="Picture 8" descr="DSCN01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3810000"/>
            <a:ext cx="3352800" cy="2514600"/>
          </a:xfrm>
          <a:prstGeom prst="rect">
            <a:avLst/>
          </a:prstGeom>
        </p:spPr>
      </p:pic>
      <p:pic>
        <p:nvPicPr>
          <p:cNvPr id="10" name="Picture 9" descr="IMG_20190811_1748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2286000"/>
            <a:ext cx="3556000" cy="2667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>
                <a:latin typeface="Arial" pitchFamily="34" charset="0"/>
                <a:cs typeface="Arial" pitchFamily="34" charset="0"/>
              </a:rPr>
              <a:t>Камп у Мађарегрегу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IMG_20190813_19134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676400"/>
            <a:ext cx="3962400" cy="2971800"/>
          </a:xfrm>
        </p:spPr>
      </p:pic>
      <p:pic>
        <p:nvPicPr>
          <p:cNvPr id="5" name="Picture 4" descr="IMG_20190813_1923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3238500"/>
            <a:ext cx="3962400" cy="2971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>
                <a:latin typeface="Arial" pitchFamily="34" charset="0"/>
                <a:cs typeface="Arial" pitchFamily="34" charset="0"/>
              </a:rPr>
              <a:t>Прво мерење</a:t>
            </a:r>
            <a:r>
              <a:rPr lang="sr-Latn-CS" dirty="0">
                <a:latin typeface="Arial" pitchFamily="34" charset="0"/>
                <a:cs typeface="Arial" pitchFamily="34" charset="0"/>
              </a:rPr>
              <a:t> – 23:30h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DSCN01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524000"/>
            <a:ext cx="3581400" cy="4775200"/>
          </a:xfrm>
          <a:prstGeom prst="rect">
            <a:avLst/>
          </a:prstGeom>
        </p:spPr>
      </p:pic>
      <p:pic>
        <p:nvPicPr>
          <p:cNvPr id="6" name="Picture 5" descr="a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514600"/>
            <a:ext cx="4431322" cy="304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>
                <a:latin typeface="Arial" pitchFamily="34" charset="0"/>
                <a:cs typeface="Arial" pitchFamily="34" charset="0"/>
              </a:rPr>
              <a:t>Мерења – хидрометријско крило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IMG_24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2362200"/>
            <a:ext cx="4106530" cy="3352800"/>
          </a:xfrm>
          <a:prstGeom prst="rect">
            <a:avLst/>
          </a:prstGeom>
        </p:spPr>
      </p:pic>
      <p:pic>
        <p:nvPicPr>
          <p:cNvPr id="9" name="Picture 8" descr="IMG_20190814_1017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76200" y="2057400"/>
            <a:ext cx="4876800" cy="36576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>
                <a:latin typeface="Arial" pitchFamily="34" charset="0"/>
                <a:cs typeface="Arial" pitchFamily="34" charset="0"/>
              </a:rPr>
              <a:t>Мерења – сакупљање кишнице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DSCN01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1524000"/>
            <a:ext cx="3763309" cy="4724400"/>
          </a:xfrm>
          <a:prstGeom prst="rect">
            <a:avLst/>
          </a:prstGeom>
        </p:spPr>
      </p:pic>
      <p:pic>
        <p:nvPicPr>
          <p:cNvPr id="5" name="Picture 4" descr="DSCN016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1905000"/>
            <a:ext cx="4267200" cy="3200400"/>
          </a:xfrm>
          <a:prstGeom prst="rect">
            <a:avLst/>
          </a:prstGeom>
        </p:spPr>
      </p:pic>
      <p:pic>
        <p:nvPicPr>
          <p:cNvPr id="6" name="YouCut_20191211_19092304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10600" y="6400800"/>
            <a:ext cx="381000" cy="285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454</TotalTime>
  <Words>135</Words>
  <Application>Microsoft Office PowerPoint</Application>
  <PresentationFormat>On-screen Show (4:3)</PresentationFormat>
  <Paragraphs>32</Paragraphs>
  <Slides>22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Georgia</vt:lpstr>
      <vt:lpstr>Wingdings</vt:lpstr>
      <vt:lpstr>Wingdings 2</vt:lpstr>
      <vt:lpstr>Civic</vt:lpstr>
      <vt:lpstr>  Теренска мерења у летњој школи хидрометрије у Мађарској</vt:lpstr>
      <vt:lpstr>Баја, Мађарска</vt:lpstr>
      <vt:lpstr>Баја, Мађарска</vt:lpstr>
      <vt:lpstr>Баја, Мађарска</vt:lpstr>
      <vt:lpstr>Предавања о хидрометрији</vt:lpstr>
      <vt:lpstr>Камп у Мађарегрегу</vt:lpstr>
      <vt:lpstr>Прво мерење – 23:30h </vt:lpstr>
      <vt:lpstr>Мерења – хидрометријско крило</vt:lpstr>
      <vt:lpstr>Мерења – сакупљање кишнице</vt:lpstr>
      <vt:lpstr>Мерења на потоку у шуми</vt:lpstr>
      <vt:lpstr>Мерења на потоку у шуми - методе</vt:lpstr>
      <vt:lpstr>Обрада резултата</vt:lpstr>
      <vt:lpstr>Мерења протока на Дунаву - ADCP</vt:lpstr>
      <vt:lpstr>Мерења протока на Дунаву - ADCP</vt:lpstr>
      <vt:lpstr>Закључак, искуство, препорука</vt:lpstr>
      <vt:lpstr>Behind the scenes</vt:lpstr>
      <vt:lpstr>Behind the scenes</vt:lpstr>
      <vt:lpstr>Behind the scenes</vt:lpstr>
      <vt:lpstr>Behind the scenes</vt:lpstr>
      <vt:lpstr>Behind the scenes</vt:lpstr>
      <vt:lpstr>Behind the scenes</vt:lpstr>
      <vt:lpstr>ХВАЛА НА ПАЖЊИ!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Terenska merenja u letnjoj školi hidrometrije u Mađarskoj</dc:title>
  <dc:creator>jovana</dc:creator>
  <cp:lastModifiedBy>Damjan Ivetic</cp:lastModifiedBy>
  <cp:revision>48</cp:revision>
  <dcterms:created xsi:type="dcterms:W3CDTF">2019-12-08T11:33:58Z</dcterms:created>
  <dcterms:modified xsi:type="dcterms:W3CDTF">2019-12-12T11:32:59Z</dcterms:modified>
</cp:coreProperties>
</file>