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343" r:id="rId5"/>
    <p:sldId id="258" r:id="rId6"/>
    <p:sldId id="259" r:id="rId7"/>
    <p:sldId id="260" r:id="rId8"/>
    <p:sldId id="344" r:id="rId9"/>
    <p:sldId id="346" r:id="rId10"/>
    <p:sldId id="347" r:id="rId11"/>
    <p:sldId id="348" r:id="rId12"/>
    <p:sldId id="33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E66"/>
    <a:srgbClr val="959595"/>
    <a:srgbClr val="38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8F451-E276-4168-A062-517FEF5D1A77}" v="955" dt="2019-12-08T20:41:12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yl Cacho" userId="23b0b4d42ae596b9" providerId="LiveId" clId="{1938F451-E276-4168-A062-517FEF5D1A77}"/>
    <pc:docChg chg="undo custSel addSld delSld modSld sldOrd modMainMaster">
      <pc:chgData name="Jessyl Cacho" userId="23b0b4d42ae596b9" providerId="LiveId" clId="{1938F451-E276-4168-A062-517FEF5D1A77}" dt="2019-12-08T20:41:12.709" v="914" actId="20577"/>
      <pc:docMkLst>
        <pc:docMk/>
      </pc:docMkLst>
      <pc:sldChg chg="del">
        <pc:chgData name="Jessyl Cacho" userId="23b0b4d42ae596b9" providerId="LiveId" clId="{1938F451-E276-4168-A062-517FEF5D1A77}" dt="2019-12-08T19:31:43.612" v="116" actId="47"/>
        <pc:sldMkLst>
          <pc:docMk/>
          <pc:sldMk cId="447977911" sldId="256"/>
        </pc:sldMkLst>
      </pc:sldChg>
      <pc:sldChg chg="addSp delSp modSp">
        <pc:chgData name="Jessyl Cacho" userId="23b0b4d42ae596b9" providerId="LiveId" clId="{1938F451-E276-4168-A062-517FEF5D1A77}" dt="2019-12-08T20:32:30.818" v="780" actId="14100"/>
        <pc:sldMkLst>
          <pc:docMk/>
          <pc:sldMk cId="672894034" sldId="257"/>
        </pc:sldMkLst>
        <pc:spChg chg="del">
          <ac:chgData name="Jessyl Cacho" userId="23b0b4d42ae596b9" providerId="LiveId" clId="{1938F451-E276-4168-A062-517FEF5D1A77}" dt="2019-12-08T19:02:18.889" v="0" actId="478"/>
          <ac:spMkLst>
            <pc:docMk/>
            <pc:sldMk cId="672894034" sldId="257"/>
            <ac:spMk id="2" creationId="{33C69471-8AC8-4C02-B6D4-E92456EEE9D0}"/>
          </ac:spMkLst>
        </pc:spChg>
        <pc:spChg chg="mod">
          <ac:chgData name="Jessyl Cacho" userId="23b0b4d42ae596b9" providerId="LiveId" clId="{1938F451-E276-4168-A062-517FEF5D1A77}" dt="2019-12-08T20:31:48.941" v="769" actId="14100"/>
          <ac:spMkLst>
            <pc:docMk/>
            <pc:sldMk cId="672894034" sldId="257"/>
            <ac:spMk id="3" creationId="{1D5CA45C-2835-43DA-BEE5-C87CE633DBCA}"/>
          </ac:spMkLst>
        </pc:spChg>
        <pc:spChg chg="add mod ord">
          <ac:chgData name="Jessyl Cacho" userId="23b0b4d42ae596b9" providerId="LiveId" clId="{1938F451-E276-4168-A062-517FEF5D1A77}" dt="2019-12-08T20:32:30.818" v="780" actId="14100"/>
          <ac:spMkLst>
            <pc:docMk/>
            <pc:sldMk cId="672894034" sldId="257"/>
            <ac:spMk id="4" creationId="{A32B54E7-77A7-47E9-8E7C-9186EF9DDEDD}"/>
          </ac:spMkLst>
        </pc:spChg>
        <pc:spChg chg="add mod ord">
          <ac:chgData name="Jessyl Cacho" userId="23b0b4d42ae596b9" providerId="LiveId" clId="{1938F451-E276-4168-A062-517FEF5D1A77}" dt="2019-12-08T20:32:27.186" v="779" actId="14100"/>
          <ac:spMkLst>
            <pc:docMk/>
            <pc:sldMk cId="672894034" sldId="257"/>
            <ac:spMk id="5" creationId="{6DD7C87E-47DB-400C-8A7D-95857400C13F}"/>
          </ac:spMkLst>
        </pc:spChg>
      </pc:sldChg>
      <pc:sldChg chg="addSp delSp modSp">
        <pc:chgData name="Jessyl Cacho" userId="23b0b4d42ae596b9" providerId="LiveId" clId="{1938F451-E276-4168-A062-517FEF5D1A77}" dt="2019-12-08T19:47:29.865" v="299" actId="1076"/>
        <pc:sldMkLst>
          <pc:docMk/>
          <pc:sldMk cId="1592169478" sldId="258"/>
        </pc:sldMkLst>
        <pc:spChg chg="mod">
          <ac:chgData name="Jessyl Cacho" userId="23b0b4d42ae596b9" providerId="LiveId" clId="{1938F451-E276-4168-A062-517FEF5D1A77}" dt="2019-12-08T19:47:29.865" v="299" actId="1076"/>
          <ac:spMkLst>
            <pc:docMk/>
            <pc:sldMk cId="1592169478" sldId="258"/>
            <ac:spMk id="2" creationId="{AE37BEF3-1368-40C3-B40D-D17B8BBC1F96}"/>
          </ac:spMkLst>
        </pc:spChg>
        <pc:spChg chg="add del mod">
          <ac:chgData name="Jessyl Cacho" userId="23b0b4d42ae596b9" providerId="LiveId" clId="{1938F451-E276-4168-A062-517FEF5D1A77}" dt="2019-12-08T19:41:36.898" v="222"/>
          <ac:spMkLst>
            <pc:docMk/>
            <pc:sldMk cId="1592169478" sldId="258"/>
            <ac:spMk id="3" creationId="{4128051A-CF42-4073-91BF-8A9C479FABD2}"/>
          </ac:spMkLst>
        </pc:spChg>
        <pc:spChg chg="add del mod">
          <ac:chgData name="Jessyl Cacho" userId="23b0b4d42ae596b9" providerId="LiveId" clId="{1938F451-E276-4168-A062-517FEF5D1A77}" dt="2019-12-08T19:41:36.898" v="222"/>
          <ac:spMkLst>
            <pc:docMk/>
            <pc:sldMk cId="1592169478" sldId="258"/>
            <ac:spMk id="4" creationId="{B1B1E0F7-D605-4C45-B52A-8768B9079670}"/>
          </ac:spMkLst>
        </pc:spChg>
        <pc:spChg chg="add mod">
          <ac:chgData name="Jessyl Cacho" userId="23b0b4d42ae596b9" providerId="LiveId" clId="{1938F451-E276-4168-A062-517FEF5D1A77}" dt="2019-12-08T19:45:24.074" v="274" actId="1076"/>
          <ac:spMkLst>
            <pc:docMk/>
            <pc:sldMk cId="1592169478" sldId="258"/>
            <ac:spMk id="6" creationId="{EDD1840B-A7FA-42C6-AE8F-2388AB603555}"/>
          </ac:spMkLst>
        </pc:spChg>
        <pc:spChg chg="add del mod">
          <ac:chgData name="Jessyl Cacho" userId="23b0b4d42ae596b9" providerId="LiveId" clId="{1938F451-E276-4168-A062-517FEF5D1A77}" dt="2019-12-08T19:41:52.409" v="227"/>
          <ac:spMkLst>
            <pc:docMk/>
            <pc:sldMk cId="1592169478" sldId="258"/>
            <ac:spMk id="8" creationId="{37E8D6D3-F7F0-4620-A08A-68A89E24DCE1}"/>
          </ac:spMkLst>
        </pc:spChg>
        <pc:spChg chg="add del mod">
          <ac:chgData name="Jessyl Cacho" userId="23b0b4d42ae596b9" providerId="LiveId" clId="{1938F451-E276-4168-A062-517FEF5D1A77}" dt="2019-12-08T19:42:06.153" v="231"/>
          <ac:spMkLst>
            <pc:docMk/>
            <pc:sldMk cId="1592169478" sldId="258"/>
            <ac:spMk id="9" creationId="{73AABE47-A59A-4683-B768-5B370094D4AA}"/>
          </ac:spMkLst>
        </pc:spChg>
        <pc:spChg chg="add del mod">
          <ac:chgData name="Jessyl Cacho" userId="23b0b4d42ae596b9" providerId="LiveId" clId="{1938F451-E276-4168-A062-517FEF5D1A77}" dt="2019-12-08T19:41:24.354" v="219" actId="478"/>
          <ac:spMkLst>
            <pc:docMk/>
            <pc:sldMk cId="1592169478" sldId="258"/>
            <ac:spMk id="10" creationId="{3B1BBE1C-BDA7-4749-AF32-AAD0FA00B33E}"/>
          </ac:spMkLst>
        </pc:spChg>
        <pc:spChg chg="mod">
          <ac:chgData name="Jessyl Cacho" userId="23b0b4d42ae596b9" providerId="LiveId" clId="{1938F451-E276-4168-A062-517FEF5D1A77}" dt="2019-12-08T19:42:10.315" v="232" actId="164"/>
          <ac:spMkLst>
            <pc:docMk/>
            <pc:sldMk cId="1592169478" sldId="258"/>
            <ac:spMk id="11" creationId="{A9A3EC2A-B223-476B-9D73-F9A0869CFCE7}"/>
          </ac:spMkLst>
        </pc:spChg>
        <pc:spChg chg="add del mod">
          <ac:chgData name="Jessyl Cacho" userId="23b0b4d42ae596b9" providerId="LiveId" clId="{1938F451-E276-4168-A062-517FEF5D1A77}" dt="2019-12-08T19:41:52.409" v="227"/>
          <ac:spMkLst>
            <pc:docMk/>
            <pc:sldMk cId="1592169478" sldId="258"/>
            <ac:spMk id="12" creationId="{E2530832-5D95-4621-98F0-3B8EAAE0F69A}"/>
          </ac:spMkLst>
        </pc:spChg>
        <pc:spChg chg="mod">
          <ac:chgData name="Jessyl Cacho" userId="23b0b4d42ae596b9" providerId="LiveId" clId="{1938F451-E276-4168-A062-517FEF5D1A77}" dt="2019-12-08T19:42:10.315" v="232" actId="164"/>
          <ac:spMkLst>
            <pc:docMk/>
            <pc:sldMk cId="1592169478" sldId="258"/>
            <ac:spMk id="13" creationId="{6B86AB93-429E-4204-9FBF-610800D857FB}"/>
          </ac:spMkLst>
        </pc:spChg>
        <pc:spChg chg="add del mod">
          <ac:chgData name="Jessyl Cacho" userId="23b0b4d42ae596b9" providerId="LiveId" clId="{1938F451-E276-4168-A062-517FEF5D1A77}" dt="2019-12-08T19:42:06.153" v="231"/>
          <ac:spMkLst>
            <pc:docMk/>
            <pc:sldMk cId="1592169478" sldId="258"/>
            <ac:spMk id="14" creationId="{8D4D1A64-19D2-4DDB-80CB-91F627B3D500}"/>
          </ac:spMkLst>
        </pc:spChg>
        <pc:spChg chg="mod">
          <ac:chgData name="Jessyl Cacho" userId="23b0b4d42ae596b9" providerId="LiveId" clId="{1938F451-E276-4168-A062-517FEF5D1A77}" dt="2019-12-08T19:42:10.315" v="232" actId="164"/>
          <ac:spMkLst>
            <pc:docMk/>
            <pc:sldMk cId="1592169478" sldId="258"/>
            <ac:spMk id="15" creationId="{23B43C68-1B7B-4A08-AE6B-FECE57FA08D2}"/>
          </ac:spMkLst>
        </pc:spChg>
        <pc:grpChg chg="add mod">
          <ac:chgData name="Jessyl Cacho" userId="23b0b4d42ae596b9" providerId="LiveId" clId="{1938F451-E276-4168-A062-517FEF5D1A77}" dt="2019-12-08T19:42:50.227" v="246" actId="14100"/>
          <ac:grpSpMkLst>
            <pc:docMk/>
            <pc:sldMk cId="1592169478" sldId="258"/>
            <ac:grpSpMk id="16" creationId="{E4D87B7A-D600-4F15-B656-1A8CA21C387F}"/>
          </ac:grpSpMkLst>
        </pc:grpChg>
        <pc:picChg chg="mod ord">
          <ac:chgData name="Jessyl Cacho" userId="23b0b4d42ae596b9" providerId="LiveId" clId="{1938F451-E276-4168-A062-517FEF5D1A77}" dt="2019-12-08T19:43:17.491" v="249" actId="1076"/>
          <ac:picMkLst>
            <pc:docMk/>
            <pc:sldMk cId="1592169478" sldId="258"/>
            <ac:picMk id="5" creationId="{C7FBF64C-1EE6-4945-8078-B7DB2570A295}"/>
          </ac:picMkLst>
        </pc:picChg>
        <pc:picChg chg="mod ord">
          <ac:chgData name="Jessyl Cacho" userId="23b0b4d42ae596b9" providerId="LiveId" clId="{1938F451-E276-4168-A062-517FEF5D1A77}" dt="2019-12-08T19:43:00.979" v="248" actId="1076"/>
          <ac:picMkLst>
            <pc:docMk/>
            <pc:sldMk cId="1592169478" sldId="258"/>
            <ac:picMk id="7" creationId="{657D647A-CB39-44F2-B38F-11DEDFE768FE}"/>
          </ac:picMkLst>
        </pc:picChg>
      </pc:sldChg>
      <pc:sldChg chg="addSp delSp modSp">
        <pc:chgData name="Jessyl Cacho" userId="23b0b4d42ae596b9" providerId="LiveId" clId="{1938F451-E276-4168-A062-517FEF5D1A77}" dt="2019-12-08T20:15:45.154" v="594" actId="478"/>
        <pc:sldMkLst>
          <pc:docMk/>
          <pc:sldMk cId="2839633131" sldId="259"/>
        </pc:sldMkLst>
        <pc:spChg chg="mod">
          <ac:chgData name="Jessyl Cacho" userId="23b0b4d42ae596b9" providerId="LiveId" clId="{1938F451-E276-4168-A062-517FEF5D1A77}" dt="2019-12-08T20:00:31.932" v="450" actId="403"/>
          <ac:spMkLst>
            <pc:docMk/>
            <pc:sldMk cId="2839633131" sldId="259"/>
            <ac:spMk id="2" creationId="{E26BA7F8-D68C-4DA7-A5F4-BC7D3F587251}"/>
          </ac:spMkLst>
        </pc:spChg>
        <pc:spChg chg="add mod">
          <ac:chgData name="Jessyl Cacho" userId="23b0b4d42ae596b9" providerId="LiveId" clId="{1938F451-E276-4168-A062-517FEF5D1A77}" dt="2019-12-08T19:49:19.216" v="314" actId="14100"/>
          <ac:spMkLst>
            <pc:docMk/>
            <pc:sldMk cId="2839633131" sldId="259"/>
            <ac:spMk id="3" creationId="{4749C08B-2901-4AA2-B430-CCB3539378C9}"/>
          </ac:spMkLst>
        </pc:spChg>
        <pc:spChg chg="add mod">
          <ac:chgData name="Jessyl Cacho" userId="23b0b4d42ae596b9" providerId="LiveId" clId="{1938F451-E276-4168-A062-517FEF5D1A77}" dt="2019-12-08T19:44:25.051" v="257" actId="1076"/>
          <ac:spMkLst>
            <pc:docMk/>
            <pc:sldMk cId="2839633131" sldId="259"/>
            <ac:spMk id="8" creationId="{8A4569A8-67E0-460A-8485-93A32837B9CE}"/>
          </ac:spMkLst>
        </pc:spChg>
        <pc:spChg chg="add mod ord">
          <ac:chgData name="Jessyl Cacho" userId="23b0b4d42ae596b9" providerId="LiveId" clId="{1938F451-E276-4168-A062-517FEF5D1A77}" dt="2019-12-08T19:50:48.863" v="340" actId="1076"/>
          <ac:spMkLst>
            <pc:docMk/>
            <pc:sldMk cId="2839633131" sldId="259"/>
            <ac:spMk id="9" creationId="{DAE8A3B0-5E97-4F3D-8BCB-E687E5F59186}"/>
          </ac:spMkLst>
        </pc:spChg>
        <pc:spChg chg="add mod">
          <ac:chgData name="Jessyl Cacho" userId="23b0b4d42ae596b9" providerId="LiveId" clId="{1938F451-E276-4168-A062-517FEF5D1A77}" dt="2019-12-08T19:51:20.136" v="347" actId="1076"/>
          <ac:spMkLst>
            <pc:docMk/>
            <pc:sldMk cId="2839633131" sldId="259"/>
            <ac:spMk id="10" creationId="{2C05C31D-9DDE-44A5-8F19-7E84C70BAEC3}"/>
          </ac:spMkLst>
        </pc:spChg>
        <pc:spChg chg="add mod">
          <ac:chgData name="Jessyl Cacho" userId="23b0b4d42ae596b9" providerId="LiveId" clId="{1938F451-E276-4168-A062-517FEF5D1A77}" dt="2019-12-08T19:52:07.183" v="361" actId="1076"/>
          <ac:spMkLst>
            <pc:docMk/>
            <pc:sldMk cId="2839633131" sldId="259"/>
            <ac:spMk id="11" creationId="{E6D2F38B-EBAB-4DEE-B200-A1C2E2136B79}"/>
          </ac:spMkLst>
        </pc:spChg>
        <pc:picChg chg="mod ord">
          <ac:chgData name="Jessyl Cacho" userId="23b0b4d42ae596b9" providerId="LiveId" clId="{1938F451-E276-4168-A062-517FEF5D1A77}" dt="2019-12-08T19:50:40.584" v="337" actId="1076"/>
          <ac:picMkLst>
            <pc:docMk/>
            <pc:sldMk cId="2839633131" sldId="259"/>
            <ac:picMk id="4" creationId="{920517D2-9EEC-479F-B00B-6C521D185EB8}"/>
          </ac:picMkLst>
        </pc:picChg>
        <pc:picChg chg="mod ord">
          <ac:chgData name="Jessyl Cacho" userId="23b0b4d42ae596b9" providerId="LiveId" clId="{1938F451-E276-4168-A062-517FEF5D1A77}" dt="2019-12-08T19:51:05.040" v="345" actId="1076"/>
          <ac:picMkLst>
            <pc:docMk/>
            <pc:sldMk cId="2839633131" sldId="259"/>
            <ac:picMk id="5" creationId="{038B8397-B965-498E-892E-E5E08A0E16E4}"/>
          </ac:picMkLst>
        </pc:picChg>
        <pc:picChg chg="mod ord">
          <ac:chgData name="Jessyl Cacho" userId="23b0b4d42ae596b9" providerId="LiveId" clId="{1938F451-E276-4168-A062-517FEF5D1A77}" dt="2019-12-08T19:51:55.295" v="357" actId="1076"/>
          <ac:picMkLst>
            <pc:docMk/>
            <pc:sldMk cId="2839633131" sldId="259"/>
            <ac:picMk id="6" creationId="{8A2BD587-124B-4CBF-BDA2-A6FE526F2125}"/>
          </ac:picMkLst>
        </pc:picChg>
        <pc:picChg chg="mod ord">
          <ac:chgData name="Jessyl Cacho" userId="23b0b4d42ae596b9" providerId="LiveId" clId="{1938F451-E276-4168-A062-517FEF5D1A77}" dt="2019-12-08T19:52:35.326" v="373" actId="1076"/>
          <ac:picMkLst>
            <pc:docMk/>
            <pc:sldMk cId="2839633131" sldId="259"/>
            <ac:picMk id="7" creationId="{F0D33238-1DE8-4B07-BEE0-8DB55B71F679}"/>
          </ac:picMkLst>
        </pc:picChg>
        <pc:cxnChg chg="add del mod">
          <ac:chgData name="Jessyl Cacho" userId="23b0b4d42ae596b9" providerId="LiveId" clId="{1938F451-E276-4168-A062-517FEF5D1A77}" dt="2019-12-08T20:15:45.154" v="594" actId="478"/>
          <ac:cxnSpMkLst>
            <pc:docMk/>
            <pc:sldMk cId="2839633131" sldId="259"/>
            <ac:cxnSpMk id="13" creationId="{256F8E4C-06D8-41A4-96DB-9F15C8CA5C27}"/>
          </ac:cxnSpMkLst>
        </pc:cxnChg>
        <pc:cxnChg chg="add del mod">
          <ac:chgData name="Jessyl Cacho" userId="23b0b4d42ae596b9" providerId="LiveId" clId="{1938F451-E276-4168-A062-517FEF5D1A77}" dt="2019-12-08T20:15:43.089" v="592" actId="478"/>
          <ac:cxnSpMkLst>
            <pc:docMk/>
            <pc:sldMk cId="2839633131" sldId="259"/>
            <ac:cxnSpMk id="15" creationId="{F4EA4A68-BDC5-479F-8DA5-2FC1C524D7AE}"/>
          </ac:cxnSpMkLst>
        </pc:cxnChg>
        <pc:cxnChg chg="add del mod">
          <ac:chgData name="Jessyl Cacho" userId="23b0b4d42ae596b9" providerId="LiveId" clId="{1938F451-E276-4168-A062-517FEF5D1A77}" dt="2019-12-08T20:15:44.074" v="593" actId="478"/>
          <ac:cxnSpMkLst>
            <pc:docMk/>
            <pc:sldMk cId="2839633131" sldId="259"/>
            <ac:cxnSpMk id="19" creationId="{68F6C535-9D09-4191-AD97-F6023F17AB2F}"/>
          </ac:cxnSpMkLst>
        </pc:cxnChg>
      </pc:sldChg>
      <pc:sldChg chg="addSp delSp modSp">
        <pc:chgData name="Jessyl Cacho" userId="23b0b4d42ae596b9" providerId="LiveId" clId="{1938F451-E276-4168-A062-517FEF5D1A77}" dt="2019-12-08T19:57:27.986" v="413" actId="167"/>
        <pc:sldMkLst>
          <pc:docMk/>
          <pc:sldMk cId="3793248919" sldId="260"/>
        </pc:sldMkLst>
        <pc:spChg chg="del">
          <ac:chgData name="Jessyl Cacho" userId="23b0b4d42ae596b9" providerId="LiveId" clId="{1938F451-E276-4168-A062-517FEF5D1A77}" dt="2019-12-08T19:52:56.461" v="374" actId="478"/>
          <ac:spMkLst>
            <pc:docMk/>
            <pc:sldMk cId="3793248919" sldId="260"/>
            <ac:spMk id="2" creationId="{636BC2DA-543A-4754-8123-A3D407C019A7}"/>
          </ac:spMkLst>
        </pc:spChg>
        <pc:picChg chg="mod">
          <ac:chgData name="Jessyl Cacho" userId="23b0b4d42ae596b9" providerId="LiveId" clId="{1938F451-E276-4168-A062-517FEF5D1A77}" dt="2019-12-08T19:54:13.488" v="381" actId="1582"/>
          <ac:picMkLst>
            <pc:docMk/>
            <pc:sldMk cId="3793248919" sldId="260"/>
            <ac:picMk id="4" creationId="{48235855-A1BF-47F0-A68E-394C043DC7B1}"/>
          </ac:picMkLst>
        </pc:picChg>
        <pc:cxnChg chg="add mod ord">
          <ac:chgData name="Jessyl Cacho" userId="23b0b4d42ae596b9" providerId="LiveId" clId="{1938F451-E276-4168-A062-517FEF5D1A77}" dt="2019-12-08T19:56:50.197" v="408" actId="14100"/>
          <ac:cxnSpMkLst>
            <pc:docMk/>
            <pc:sldMk cId="3793248919" sldId="260"/>
            <ac:cxnSpMk id="5" creationId="{F753E6FC-041A-4DAE-9137-632D9F3F5048}"/>
          </ac:cxnSpMkLst>
        </pc:cxnChg>
        <pc:cxnChg chg="add mod ord">
          <ac:chgData name="Jessyl Cacho" userId="23b0b4d42ae596b9" providerId="LiveId" clId="{1938F451-E276-4168-A062-517FEF5D1A77}" dt="2019-12-08T19:57:15.363" v="409" actId="167"/>
          <ac:cxnSpMkLst>
            <pc:docMk/>
            <pc:sldMk cId="3793248919" sldId="260"/>
            <ac:cxnSpMk id="7" creationId="{B9FD41BE-235E-4D34-945B-FC0F1936EEA5}"/>
          </ac:cxnSpMkLst>
        </pc:cxnChg>
        <pc:cxnChg chg="add mod ord">
          <ac:chgData name="Jessyl Cacho" userId="23b0b4d42ae596b9" providerId="LiveId" clId="{1938F451-E276-4168-A062-517FEF5D1A77}" dt="2019-12-08T19:57:18.251" v="410" actId="167"/>
          <ac:cxnSpMkLst>
            <pc:docMk/>
            <pc:sldMk cId="3793248919" sldId="260"/>
            <ac:cxnSpMk id="8" creationId="{A4905A75-1DC5-4120-A401-C433E8BEBA49}"/>
          </ac:cxnSpMkLst>
        </pc:cxnChg>
        <pc:cxnChg chg="add mod ord">
          <ac:chgData name="Jessyl Cacho" userId="23b0b4d42ae596b9" providerId="LiveId" clId="{1938F451-E276-4168-A062-517FEF5D1A77}" dt="2019-12-08T19:56:01.309" v="395" actId="167"/>
          <ac:cxnSpMkLst>
            <pc:docMk/>
            <pc:sldMk cId="3793248919" sldId="260"/>
            <ac:cxnSpMk id="9" creationId="{CB5C1244-CF80-46E5-A263-5B709B1E89FB}"/>
          </ac:cxnSpMkLst>
        </pc:cxnChg>
        <pc:cxnChg chg="add mod ord">
          <ac:chgData name="Jessyl Cacho" userId="23b0b4d42ae596b9" providerId="LiveId" clId="{1938F451-E276-4168-A062-517FEF5D1A77}" dt="2019-12-08T19:57:21.187" v="411" actId="167"/>
          <ac:cxnSpMkLst>
            <pc:docMk/>
            <pc:sldMk cId="3793248919" sldId="260"/>
            <ac:cxnSpMk id="10" creationId="{15C788AE-84E3-4BDE-8EEA-816DBE101EED}"/>
          </ac:cxnSpMkLst>
        </pc:cxnChg>
        <pc:cxnChg chg="add mod ord">
          <ac:chgData name="Jessyl Cacho" userId="23b0b4d42ae596b9" providerId="LiveId" clId="{1938F451-E276-4168-A062-517FEF5D1A77}" dt="2019-12-08T19:57:27.986" v="413" actId="167"/>
          <ac:cxnSpMkLst>
            <pc:docMk/>
            <pc:sldMk cId="3793248919" sldId="260"/>
            <ac:cxnSpMk id="11" creationId="{EAEE3A8B-4393-4FD4-A022-0DD57D473FCF}"/>
          </ac:cxnSpMkLst>
        </pc:cxnChg>
        <pc:cxnChg chg="add mod ord">
          <ac:chgData name="Jessyl Cacho" userId="23b0b4d42ae596b9" providerId="LiveId" clId="{1938F451-E276-4168-A062-517FEF5D1A77}" dt="2019-12-08T19:56:23.380" v="401" actId="167"/>
          <ac:cxnSpMkLst>
            <pc:docMk/>
            <pc:sldMk cId="3793248919" sldId="260"/>
            <ac:cxnSpMk id="12" creationId="{9D623977-8294-4E60-9179-EFAE83CCE71F}"/>
          </ac:cxnSpMkLst>
        </pc:cxnChg>
        <pc:cxnChg chg="add mod ord">
          <ac:chgData name="Jessyl Cacho" userId="23b0b4d42ae596b9" providerId="LiveId" clId="{1938F451-E276-4168-A062-517FEF5D1A77}" dt="2019-12-08T19:57:27.986" v="413" actId="167"/>
          <ac:cxnSpMkLst>
            <pc:docMk/>
            <pc:sldMk cId="3793248919" sldId="260"/>
            <ac:cxnSpMk id="14" creationId="{388A3020-0CF0-4C5F-BCE6-5C3BDF36CB47}"/>
          </ac:cxnSpMkLst>
        </pc:cxnChg>
        <pc:cxnChg chg="add mod ord">
          <ac:chgData name="Jessyl Cacho" userId="23b0b4d42ae596b9" providerId="LiveId" clId="{1938F451-E276-4168-A062-517FEF5D1A77}" dt="2019-12-08T19:57:27.986" v="413" actId="167"/>
          <ac:cxnSpMkLst>
            <pc:docMk/>
            <pc:sldMk cId="3793248919" sldId="260"/>
            <ac:cxnSpMk id="15" creationId="{3256344A-C6F2-4E38-9270-134440D8A7FD}"/>
          </ac:cxnSpMkLst>
        </pc:cxnChg>
        <pc:cxnChg chg="add mod ord">
          <ac:chgData name="Jessyl Cacho" userId="23b0b4d42ae596b9" providerId="LiveId" clId="{1938F451-E276-4168-A062-517FEF5D1A77}" dt="2019-12-08T19:56:41.091" v="406" actId="167"/>
          <ac:cxnSpMkLst>
            <pc:docMk/>
            <pc:sldMk cId="3793248919" sldId="260"/>
            <ac:cxnSpMk id="16" creationId="{73B238C2-96AA-4272-A66E-F665DDBC3A8E}"/>
          </ac:cxnSpMkLst>
        </pc:cxnChg>
      </pc:sldChg>
      <pc:sldChg chg="addSp delSp modSp del">
        <pc:chgData name="Jessyl Cacho" userId="23b0b4d42ae596b9" providerId="LiveId" clId="{1938F451-E276-4168-A062-517FEF5D1A77}" dt="2019-12-08T20:11:58.737" v="577" actId="47"/>
        <pc:sldMkLst>
          <pc:docMk/>
          <pc:sldMk cId="746598886" sldId="261"/>
        </pc:sldMkLst>
        <pc:spChg chg="mod">
          <ac:chgData name="Jessyl Cacho" userId="23b0b4d42ae596b9" providerId="LiveId" clId="{1938F451-E276-4168-A062-517FEF5D1A77}" dt="2019-12-08T20:00:24.019" v="446" actId="1076"/>
          <ac:spMkLst>
            <pc:docMk/>
            <pc:sldMk cId="746598886" sldId="261"/>
            <ac:spMk id="2" creationId="{C8F920D4-061E-4E2A-AA5C-7DC3A8AB7536}"/>
          </ac:spMkLst>
        </pc:spChg>
        <pc:spChg chg="add mod">
          <ac:chgData name="Jessyl Cacho" userId="23b0b4d42ae596b9" providerId="LiveId" clId="{1938F451-E276-4168-A062-517FEF5D1A77}" dt="2019-12-08T20:00:27.851" v="448" actId="1076"/>
          <ac:spMkLst>
            <pc:docMk/>
            <pc:sldMk cId="746598886" sldId="261"/>
            <ac:spMk id="12" creationId="{E7606983-C811-484F-8026-38839059D6EB}"/>
          </ac:spMkLst>
        </pc:spChg>
        <pc:picChg chg="del">
          <ac:chgData name="Jessyl Cacho" userId="23b0b4d42ae596b9" providerId="LiveId" clId="{1938F451-E276-4168-A062-517FEF5D1A77}" dt="2019-12-08T20:02:07.465" v="465" actId="478"/>
          <ac:picMkLst>
            <pc:docMk/>
            <pc:sldMk cId="746598886" sldId="261"/>
            <ac:picMk id="4" creationId="{92886E79-B082-42BB-B2A8-36FF7E9F381C}"/>
          </ac:picMkLst>
        </pc:picChg>
        <pc:picChg chg="del">
          <ac:chgData name="Jessyl Cacho" userId="23b0b4d42ae596b9" providerId="LiveId" clId="{1938F451-E276-4168-A062-517FEF5D1A77}" dt="2019-12-08T20:08:24.381" v="533" actId="478"/>
          <ac:picMkLst>
            <pc:docMk/>
            <pc:sldMk cId="746598886" sldId="261"/>
            <ac:picMk id="5" creationId="{40E811D1-3A87-4B39-9317-D3602E944DCD}"/>
          </ac:picMkLst>
        </pc:picChg>
        <pc:picChg chg="del">
          <ac:chgData name="Jessyl Cacho" userId="23b0b4d42ae596b9" providerId="LiveId" clId="{1938F451-E276-4168-A062-517FEF5D1A77}" dt="2019-12-08T20:02:48.816" v="476" actId="478"/>
          <ac:picMkLst>
            <pc:docMk/>
            <pc:sldMk cId="746598886" sldId="261"/>
            <ac:picMk id="8" creationId="{D6ED1E71-7C4B-4169-A81E-7B5510E6D06A}"/>
          </ac:picMkLst>
        </pc:picChg>
        <pc:picChg chg="del">
          <ac:chgData name="Jessyl Cacho" userId="23b0b4d42ae596b9" providerId="LiveId" clId="{1938F451-E276-4168-A062-517FEF5D1A77}" dt="2019-12-08T20:10:17.684" v="555" actId="478"/>
          <ac:picMkLst>
            <pc:docMk/>
            <pc:sldMk cId="746598886" sldId="261"/>
            <ac:picMk id="9" creationId="{6635154F-DDCE-4144-8F8B-4A8479C93400}"/>
          </ac:picMkLst>
        </pc:picChg>
        <pc:picChg chg="del">
          <ac:chgData name="Jessyl Cacho" userId="23b0b4d42ae596b9" providerId="LiveId" clId="{1938F451-E276-4168-A062-517FEF5D1A77}" dt="2019-12-08T20:03:25.728" v="488" actId="478"/>
          <ac:picMkLst>
            <pc:docMk/>
            <pc:sldMk cId="746598886" sldId="261"/>
            <ac:picMk id="10" creationId="{73EBC96B-84F5-46F5-A49E-4B894D198CD1}"/>
          </ac:picMkLst>
        </pc:picChg>
      </pc:sldChg>
      <pc:sldChg chg="modSp del">
        <pc:chgData name="Jessyl Cacho" userId="23b0b4d42ae596b9" providerId="LiveId" clId="{1938F451-E276-4168-A062-517FEF5D1A77}" dt="2019-12-08T20:29:50.497" v="742" actId="47"/>
        <pc:sldMkLst>
          <pc:docMk/>
          <pc:sldMk cId="596795346" sldId="262"/>
        </pc:sldMkLst>
        <pc:spChg chg="mod">
          <ac:chgData name="Jessyl Cacho" userId="23b0b4d42ae596b9" providerId="LiveId" clId="{1938F451-E276-4168-A062-517FEF5D1A77}" dt="2019-12-08T19:38:38.340" v="157" actId="27636"/>
          <ac:spMkLst>
            <pc:docMk/>
            <pc:sldMk cId="596795346" sldId="262"/>
            <ac:spMk id="2" creationId="{8DC22017-EEE1-46EE-8D51-9DB73F920E32}"/>
          </ac:spMkLst>
        </pc:spChg>
        <pc:spChg chg="mod">
          <ac:chgData name="Jessyl Cacho" userId="23b0b4d42ae596b9" providerId="LiveId" clId="{1938F451-E276-4168-A062-517FEF5D1A77}" dt="2019-12-08T20:12:28.629" v="578" actId="1076"/>
          <ac:spMkLst>
            <pc:docMk/>
            <pc:sldMk cId="596795346" sldId="262"/>
            <ac:spMk id="3" creationId="{90C39ECE-B9CF-42E1-818B-9486A526B6C2}"/>
          </ac:spMkLst>
        </pc:spChg>
        <pc:picChg chg="mod">
          <ac:chgData name="Jessyl Cacho" userId="23b0b4d42ae596b9" providerId="LiveId" clId="{1938F451-E276-4168-A062-517FEF5D1A77}" dt="2019-12-08T20:17:52.330" v="624" actId="1076"/>
          <ac:picMkLst>
            <pc:docMk/>
            <pc:sldMk cId="596795346" sldId="262"/>
            <ac:picMk id="4" creationId="{1ACA635E-CF27-49C3-834C-7150275475C5}"/>
          </ac:picMkLst>
        </pc:picChg>
        <pc:picChg chg="mod">
          <ac:chgData name="Jessyl Cacho" userId="23b0b4d42ae596b9" providerId="LiveId" clId="{1938F451-E276-4168-A062-517FEF5D1A77}" dt="2019-12-08T20:29:48.860" v="741" actId="1076"/>
          <ac:picMkLst>
            <pc:docMk/>
            <pc:sldMk cId="596795346" sldId="262"/>
            <ac:picMk id="7" creationId="{8F9BC3A0-6BC7-48FF-8A5D-1613FE832771}"/>
          </ac:picMkLst>
        </pc:picChg>
        <pc:picChg chg="mod">
          <ac:chgData name="Jessyl Cacho" userId="23b0b4d42ae596b9" providerId="LiveId" clId="{1938F451-E276-4168-A062-517FEF5D1A77}" dt="2019-12-08T20:26:31.184" v="708" actId="1076"/>
          <ac:picMkLst>
            <pc:docMk/>
            <pc:sldMk cId="596795346" sldId="262"/>
            <ac:picMk id="8" creationId="{B5D97806-592B-4902-ADF9-9CBE94D23606}"/>
          </ac:picMkLst>
        </pc:picChg>
      </pc:sldChg>
      <pc:sldChg chg="del">
        <pc:chgData name="Jessyl Cacho" userId="23b0b4d42ae596b9" providerId="LiveId" clId="{1938F451-E276-4168-A062-517FEF5D1A77}" dt="2019-12-08T20:35:19.236" v="827" actId="47"/>
        <pc:sldMkLst>
          <pc:docMk/>
          <pc:sldMk cId="1602991831" sldId="263"/>
        </pc:sldMkLst>
      </pc:sldChg>
      <pc:sldChg chg="add del">
        <pc:chgData name="Jessyl Cacho" userId="23b0b4d42ae596b9" providerId="LiveId" clId="{1938F451-E276-4168-A062-517FEF5D1A77}" dt="2019-12-08T19:17:59.448" v="5" actId="47"/>
        <pc:sldMkLst>
          <pc:docMk/>
          <pc:sldMk cId="972005540" sldId="264"/>
        </pc:sldMkLst>
      </pc:sldChg>
      <pc:sldChg chg="add del">
        <pc:chgData name="Jessyl Cacho" userId="23b0b4d42ae596b9" providerId="LiveId" clId="{1938F451-E276-4168-A062-517FEF5D1A77}" dt="2019-12-08T19:18:29.043" v="9" actId="2696"/>
        <pc:sldMkLst>
          <pc:docMk/>
          <pc:sldMk cId="1429040849" sldId="264"/>
        </pc:sldMkLst>
      </pc:sldChg>
      <pc:sldChg chg="add del">
        <pc:chgData name="Jessyl Cacho" userId="23b0b4d42ae596b9" providerId="LiveId" clId="{1938F451-E276-4168-A062-517FEF5D1A77}" dt="2019-12-08T19:18:00.660" v="6" actId="47"/>
        <pc:sldMkLst>
          <pc:docMk/>
          <pc:sldMk cId="1650012627" sldId="266"/>
        </pc:sldMkLst>
      </pc:sldChg>
      <pc:sldChg chg="modSp add ord">
        <pc:chgData name="Jessyl Cacho" userId="23b0b4d42ae596b9" providerId="LiveId" clId="{1938F451-E276-4168-A062-517FEF5D1A77}" dt="2019-12-08T20:41:12.709" v="914" actId="20577"/>
        <pc:sldMkLst>
          <pc:docMk/>
          <pc:sldMk cId="3432663345" sldId="331"/>
        </pc:sldMkLst>
        <pc:spChg chg="mod">
          <ac:chgData name="Jessyl Cacho" userId="23b0b4d42ae596b9" providerId="LiveId" clId="{1938F451-E276-4168-A062-517FEF5D1A77}" dt="2019-12-08T20:36:04.336" v="832" actId="2711"/>
          <ac:spMkLst>
            <pc:docMk/>
            <pc:sldMk cId="3432663345" sldId="331"/>
            <ac:spMk id="2" creationId="{6BE28675-3F86-412F-81A4-4D5DC18A36AB}"/>
          </ac:spMkLst>
        </pc:spChg>
        <pc:spChg chg="mod">
          <ac:chgData name="Jessyl Cacho" userId="23b0b4d42ae596b9" providerId="LiveId" clId="{1938F451-E276-4168-A062-517FEF5D1A77}" dt="2019-12-08T20:41:12.709" v="914" actId="20577"/>
          <ac:spMkLst>
            <pc:docMk/>
            <pc:sldMk cId="3432663345" sldId="331"/>
            <ac:spMk id="13" creationId="{5047693B-F45D-4E8A-AF0E-D5132D5B2F55}"/>
          </ac:spMkLst>
        </pc:spChg>
      </pc:sldChg>
      <pc:sldChg chg="addSp delSp modSp add">
        <pc:chgData name="Jessyl Cacho" userId="23b0b4d42ae596b9" providerId="LiveId" clId="{1938F451-E276-4168-A062-517FEF5D1A77}" dt="2019-12-08T20:35:15.762" v="826" actId="1076"/>
        <pc:sldMkLst>
          <pc:docMk/>
          <pc:sldMk cId="2784439918" sldId="332"/>
        </pc:sldMkLst>
        <pc:spChg chg="add mod">
          <ac:chgData name="Jessyl Cacho" userId="23b0b4d42ae596b9" providerId="LiveId" clId="{1938F451-E276-4168-A062-517FEF5D1A77}" dt="2019-12-08T20:34:04.330" v="814" actId="1076"/>
          <ac:spMkLst>
            <pc:docMk/>
            <pc:sldMk cId="2784439918" sldId="332"/>
            <ac:spMk id="2" creationId="{84B95A8F-0C3E-4722-8757-154CD1AECDD3}"/>
          </ac:spMkLst>
        </pc:spChg>
        <pc:spChg chg="mod">
          <ac:chgData name="Jessyl Cacho" userId="23b0b4d42ae596b9" providerId="LiveId" clId="{1938F451-E276-4168-A062-517FEF5D1A77}" dt="2019-12-08T20:33:05.400" v="782" actId="207"/>
          <ac:spMkLst>
            <pc:docMk/>
            <pc:sldMk cId="2784439918" sldId="332"/>
            <ac:spMk id="7" creationId="{D4BD8100-D080-45F2-B9D5-E0192E51731B}"/>
          </ac:spMkLst>
        </pc:spChg>
        <pc:spChg chg="mod">
          <ac:chgData name="Jessyl Cacho" userId="23b0b4d42ae596b9" providerId="LiveId" clId="{1938F451-E276-4168-A062-517FEF5D1A77}" dt="2019-12-08T20:33:09.360" v="783" actId="207"/>
          <ac:spMkLst>
            <pc:docMk/>
            <pc:sldMk cId="2784439918" sldId="332"/>
            <ac:spMk id="8" creationId="{57AE682D-F570-41D2-A5C9-FF46BA80B45C}"/>
          </ac:spMkLst>
        </pc:spChg>
        <pc:spChg chg="del">
          <ac:chgData name="Jessyl Cacho" userId="23b0b4d42ae596b9" providerId="LiveId" clId="{1938F451-E276-4168-A062-517FEF5D1A77}" dt="2019-12-08T20:34:32.016" v="816" actId="478"/>
          <ac:spMkLst>
            <pc:docMk/>
            <pc:sldMk cId="2784439918" sldId="332"/>
            <ac:spMk id="9" creationId="{9DBED297-A0DC-4983-AF5D-F7904B950B48}"/>
          </ac:spMkLst>
        </pc:spChg>
        <pc:spChg chg="del">
          <ac:chgData name="Jessyl Cacho" userId="23b0b4d42ae596b9" providerId="LiveId" clId="{1938F451-E276-4168-A062-517FEF5D1A77}" dt="2019-12-08T20:33:12.153" v="784" actId="478"/>
          <ac:spMkLst>
            <pc:docMk/>
            <pc:sldMk cId="2784439918" sldId="332"/>
            <ac:spMk id="10" creationId="{A823BB27-C098-4EA6-9604-A70A3DAC4DA8}"/>
          </ac:spMkLst>
        </pc:spChg>
        <pc:spChg chg="add mod">
          <ac:chgData name="Jessyl Cacho" userId="23b0b4d42ae596b9" providerId="LiveId" clId="{1938F451-E276-4168-A062-517FEF5D1A77}" dt="2019-12-08T20:33:54.155" v="812" actId="1076"/>
          <ac:spMkLst>
            <pc:docMk/>
            <pc:sldMk cId="2784439918" sldId="332"/>
            <ac:spMk id="12" creationId="{9C53C09F-73BB-4CBA-B7F0-8BC332C9B8A1}"/>
          </ac:spMkLst>
        </pc:spChg>
        <pc:picChg chg="add mod">
          <ac:chgData name="Jessyl Cacho" userId="23b0b4d42ae596b9" providerId="LiveId" clId="{1938F451-E276-4168-A062-517FEF5D1A77}" dt="2019-12-08T20:35:15.762" v="826" actId="1076"/>
          <ac:picMkLst>
            <pc:docMk/>
            <pc:sldMk cId="2784439918" sldId="332"/>
            <ac:picMk id="4" creationId="{F4765A08-2942-44F7-A5BD-9BC3C8845C11}"/>
          </ac:picMkLst>
        </pc:picChg>
        <pc:cxnChg chg="del mod">
          <ac:chgData name="Jessyl Cacho" userId="23b0b4d42ae596b9" providerId="LiveId" clId="{1938F451-E276-4168-A062-517FEF5D1A77}" dt="2019-12-08T20:33:47.688" v="810" actId="478"/>
          <ac:cxnSpMkLst>
            <pc:docMk/>
            <pc:sldMk cId="2784439918" sldId="332"/>
            <ac:cxnSpMk id="11" creationId="{FA0A1F88-BE92-4A48-81E7-F993ADF04800}"/>
          </ac:cxnSpMkLst>
        </pc:cxnChg>
      </pc:sldChg>
      <pc:sldChg chg="modSp add del ord">
        <pc:chgData name="Jessyl Cacho" userId="23b0b4d42ae596b9" providerId="LiveId" clId="{1938F451-E276-4168-A062-517FEF5D1A77}" dt="2019-12-08T19:26:31.839" v="67" actId="47"/>
        <pc:sldMkLst>
          <pc:docMk/>
          <pc:sldMk cId="944505431" sldId="342"/>
        </pc:sldMkLst>
        <pc:picChg chg="mod">
          <ac:chgData name="Jessyl Cacho" userId="23b0b4d42ae596b9" providerId="LiveId" clId="{1938F451-E276-4168-A062-517FEF5D1A77}" dt="2019-12-08T19:26:28.308" v="66" actId="14100"/>
          <ac:picMkLst>
            <pc:docMk/>
            <pc:sldMk cId="944505431" sldId="342"/>
            <ac:picMk id="9" creationId="{B78DE450-11C0-4FCA-B541-898185FE305E}"/>
          </ac:picMkLst>
        </pc:picChg>
      </pc:sldChg>
      <pc:sldChg chg="addSp delSp modSp add ord">
        <pc:chgData name="Jessyl Cacho" userId="23b0b4d42ae596b9" providerId="LiveId" clId="{1938F451-E276-4168-A062-517FEF5D1A77}" dt="2019-12-08T20:39:19.584" v="909" actId="1076"/>
        <pc:sldMkLst>
          <pc:docMk/>
          <pc:sldMk cId="3585631529" sldId="343"/>
        </pc:sldMkLst>
        <pc:spChg chg="mod">
          <ac:chgData name="Jessyl Cacho" userId="23b0b4d42ae596b9" providerId="LiveId" clId="{1938F451-E276-4168-A062-517FEF5D1A77}" dt="2019-12-08T19:23:36.299" v="39" actId="1076"/>
          <ac:spMkLst>
            <pc:docMk/>
            <pc:sldMk cId="3585631529" sldId="343"/>
            <ac:spMk id="2" creationId="{2F2893E1-62D1-482B-9F38-038CBEB15126}"/>
          </ac:spMkLst>
        </pc:spChg>
        <pc:spChg chg="add del mod">
          <ac:chgData name="Jessyl Cacho" userId="23b0b4d42ae596b9" providerId="LiveId" clId="{1938F451-E276-4168-A062-517FEF5D1A77}" dt="2019-12-08T19:30:18.487" v="108"/>
          <ac:spMkLst>
            <pc:docMk/>
            <pc:sldMk cId="3585631529" sldId="343"/>
            <ac:spMk id="23" creationId="{B286AC12-15DD-4D09-82EC-3B11C1623FF0}"/>
          </ac:spMkLst>
        </pc:spChg>
        <pc:spChg chg="add del mod">
          <ac:chgData name="Jessyl Cacho" userId="23b0b4d42ae596b9" providerId="LiveId" clId="{1938F451-E276-4168-A062-517FEF5D1A77}" dt="2019-12-08T19:30:40.399" v="112"/>
          <ac:spMkLst>
            <pc:docMk/>
            <pc:sldMk cId="3585631529" sldId="343"/>
            <ac:spMk id="29" creationId="{B50A566E-B76F-4F95-BC2F-54CF5ACB7ACB}"/>
          </ac:spMkLst>
        </pc:spChg>
        <pc:spChg chg="mod topLvl">
          <ac:chgData name="Jessyl Cacho" userId="23b0b4d42ae596b9" providerId="LiveId" clId="{1938F451-E276-4168-A062-517FEF5D1A77}" dt="2019-12-08T19:22:59.525" v="34" actId="164"/>
          <ac:spMkLst>
            <pc:docMk/>
            <pc:sldMk cId="3585631529" sldId="343"/>
            <ac:spMk id="30" creationId="{40CD8A41-8F45-41C0-96FD-77EBA94617D9}"/>
          </ac:spMkLst>
        </pc:spChg>
        <pc:spChg chg="mod topLvl">
          <ac:chgData name="Jessyl Cacho" userId="23b0b4d42ae596b9" providerId="LiveId" clId="{1938F451-E276-4168-A062-517FEF5D1A77}" dt="2019-12-08T19:22:59.525" v="34" actId="164"/>
          <ac:spMkLst>
            <pc:docMk/>
            <pc:sldMk cId="3585631529" sldId="343"/>
            <ac:spMk id="32" creationId="{BB59A1D1-8D7F-462C-A60E-64D227F46873}"/>
          </ac:spMkLst>
        </pc:spChg>
        <pc:spChg chg="mod topLvl">
          <ac:chgData name="Jessyl Cacho" userId="23b0b4d42ae596b9" providerId="LiveId" clId="{1938F451-E276-4168-A062-517FEF5D1A77}" dt="2019-12-08T19:22:59.525" v="34" actId="164"/>
          <ac:spMkLst>
            <pc:docMk/>
            <pc:sldMk cId="3585631529" sldId="343"/>
            <ac:spMk id="33" creationId="{E1156DA5-42A5-4CAE-8541-9360E13C89ED}"/>
          </ac:spMkLst>
        </pc:spChg>
        <pc:spChg chg="mod topLvl">
          <ac:chgData name="Jessyl Cacho" userId="23b0b4d42ae596b9" providerId="LiveId" clId="{1938F451-E276-4168-A062-517FEF5D1A77}" dt="2019-12-08T19:22:59.525" v="34" actId="164"/>
          <ac:spMkLst>
            <pc:docMk/>
            <pc:sldMk cId="3585631529" sldId="343"/>
            <ac:spMk id="34" creationId="{D13BAD97-187A-43A3-A27F-FB5484141225}"/>
          </ac:spMkLst>
        </pc:spChg>
        <pc:spChg chg="mod topLvl">
          <ac:chgData name="Jessyl Cacho" userId="23b0b4d42ae596b9" providerId="LiveId" clId="{1938F451-E276-4168-A062-517FEF5D1A77}" dt="2019-12-08T19:22:59.525" v="34" actId="164"/>
          <ac:spMkLst>
            <pc:docMk/>
            <pc:sldMk cId="3585631529" sldId="343"/>
            <ac:spMk id="35" creationId="{7C5EC166-FB30-416D-8FF6-77AE1CDB1C3D}"/>
          </ac:spMkLst>
        </pc:spChg>
        <pc:spChg chg="mod">
          <ac:chgData name="Jessyl Cacho" userId="23b0b4d42ae596b9" providerId="LiveId" clId="{1938F451-E276-4168-A062-517FEF5D1A77}" dt="2019-12-08T19:24:14.661" v="41" actId="207"/>
          <ac:spMkLst>
            <pc:docMk/>
            <pc:sldMk cId="3585631529" sldId="343"/>
            <ac:spMk id="36" creationId="{28F5A5EC-1307-4016-B3F5-5CC6A02262AC}"/>
          </ac:spMkLst>
        </pc:spChg>
        <pc:spChg chg="mod">
          <ac:chgData name="Jessyl Cacho" userId="23b0b4d42ae596b9" providerId="LiveId" clId="{1938F451-E276-4168-A062-517FEF5D1A77}" dt="2019-12-08T20:39:08.446" v="908" actId="20577"/>
          <ac:spMkLst>
            <pc:docMk/>
            <pc:sldMk cId="3585631529" sldId="343"/>
            <ac:spMk id="37" creationId="{277CDAF2-6295-48BE-BC9A-1DF33BBC8835}"/>
          </ac:spMkLst>
        </pc:spChg>
        <pc:spChg chg="mod topLvl">
          <ac:chgData name="Jessyl Cacho" userId="23b0b4d42ae596b9" providerId="LiveId" clId="{1938F451-E276-4168-A062-517FEF5D1A77}" dt="2019-12-08T19:24:18.989" v="42" actId="207"/>
          <ac:spMkLst>
            <pc:docMk/>
            <pc:sldMk cId="3585631529" sldId="343"/>
            <ac:spMk id="40" creationId="{66E461BE-85B3-4889-B862-60DC6E1DA1BC}"/>
          </ac:spMkLst>
        </pc:spChg>
        <pc:spChg chg="mod topLvl">
          <ac:chgData name="Jessyl Cacho" userId="23b0b4d42ae596b9" providerId="LiveId" clId="{1938F451-E276-4168-A062-517FEF5D1A77}" dt="2019-12-08T19:22:59.525" v="34" actId="164"/>
          <ac:spMkLst>
            <pc:docMk/>
            <pc:sldMk cId="3585631529" sldId="343"/>
            <ac:spMk id="41" creationId="{66FDF503-4419-4264-9AD2-954D66A5A93D}"/>
          </ac:spMkLst>
        </pc:spChg>
        <pc:spChg chg="mod">
          <ac:chgData name="Jessyl Cacho" userId="23b0b4d42ae596b9" providerId="LiveId" clId="{1938F451-E276-4168-A062-517FEF5D1A77}" dt="2019-12-08T19:46:36.763" v="286" actId="1076"/>
          <ac:spMkLst>
            <pc:docMk/>
            <pc:sldMk cId="3585631529" sldId="343"/>
            <ac:spMk id="42" creationId="{F037653A-EC37-4BA0-A040-26D8A69A8569}"/>
          </ac:spMkLst>
        </pc:spChg>
        <pc:spChg chg="add mod">
          <ac:chgData name="Jessyl Cacho" userId="23b0b4d42ae596b9" providerId="LiveId" clId="{1938F451-E276-4168-A062-517FEF5D1A77}" dt="2019-12-08T19:22:59.525" v="34" actId="164"/>
          <ac:spMkLst>
            <pc:docMk/>
            <pc:sldMk cId="3585631529" sldId="343"/>
            <ac:spMk id="44" creationId="{9291BACA-260B-43E9-8D2F-3D029E255ACE}"/>
          </ac:spMkLst>
        </pc:spChg>
        <pc:grpChg chg="add mod">
          <ac:chgData name="Jessyl Cacho" userId="23b0b4d42ae596b9" providerId="LiveId" clId="{1938F451-E276-4168-A062-517FEF5D1A77}" dt="2019-12-08T20:39:19.584" v="909" actId="1076"/>
          <ac:grpSpMkLst>
            <pc:docMk/>
            <pc:sldMk cId="3585631529" sldId="343"/>
            <ac:grpSpMk id="3" creationId="{720E2410-2033-406D-8727-FEDFE1E3724E}"/>
          </ac:grpSpMkLst>
        </pc:grpChg>
        <pc:grpChg chg="del mod">
          <ac:chgData name="Jessyl Cacho" userId="23b0b4d42ae596b9" providerId="LiveId" clId="{1938F451-E276-4168-A062-517FEF5D1A77}" dt="2019-12-08T19:22:41.134" v="31" actId="165"/>
          <ac:grpSpMkLst>
            <pc:docMk/>
            <pc:sldMk cId="3585631529" sldId="343"/>
            <ac:grpSpMk id="28" creationId="{CAD42DB7-C129-448F-AB22-C6D915D1D4C4}"/>
          </ac:grpSpMkLst>
        </pc:grpChg>
        <pc:picChg chg="del mod">
          <ac:chgData name="Jessyl Cacho" userId="23b0b4d42ae596b9" providerId="LiveId" clId="{1938F451-E276-4168-A062-517FEF5D1A77}" dt="2019-12-08T19:30:18.487" v="108"/>
          <ac:picMkLst>
            <pc:docMk/>
            <pc:sldMk cId="3585631529" sldId="343"/>
            <ac:picMk id="43" creationId="{ACD20110-ACD4-46B3-9305-34DE1DF2011F}"/>
          </ac:picMkLst>
        </pc:picChg>
        <pc:picChg chg="del mod">
          <ac:chgData name="Jessyl Cacho" userId="23b0b4d42ae596b9" providerId="LiveId" clId="{1938F451-E276-4168-A062-517FEF5D1A77}" dt="2019-12-08T19:30:40.399" v="112"/>
          <ac:picMkLst>
            <pc:docMk/>
            <pc:sldMk cId="3585631529" sldId="343"/>
            <ac:picMk id="45" creationId="{E6955465-1DC0-4C88-A379-0C14B1A9A538}"/>
          </ac:picMkLst>
        </pc:picChg>
        <pc:picChg chg="mod">
          <ac:chgData name="Jessyl Cacho" userId="23b0b4d42ae596b9" providerId="LiveId" clId="{1938F451-E276-4168-A062-517FEF5D1A77}" dt="2019-12-08T19:30:52.041" v="115" actId="14100"/>
          <ac:picMkLst>
            <pc:docMk/>
            <pc:sldMk cId="3585631529" sldId="343"/>
            <ac:picMk id="46" creationId="{BB26EBDB-DEB0-4080-B1DB-B4AA335E3F6E}"/>
          </ac:picMkLst>
        </pc:picChg>
      </pc:sldChg>
      <pc:sldChg chg="addSp delSp modSp add">
        <pc:chgData name="Jessyl Cacho" userId="23b0b4d42ae596b9" providerId="LiveId" clId="{1938F451-E276-4168-A062-517FEF5D1A77}" dt="2019-12-08T20:09:54.022" v="552" actId="164"/>
        <pc:sldMkLst>
          <pc:docMk/>
          <pc:sldMk cId="2108289797" sldId="344"/>
        </pc:sldMkLst>
        <pc:spChg chg="del">
          <ac:chgData name="Jessyl Cacho" userId="23b0b4d42ae596b9" providerId="LiveId" clId="{1938F451-E276-4168-A062-517FEF5D1A77}" dt="2019-12-08T20:01:11.506" v="452" actId="478"/>
          <ac:spMkLst>
            <pc:docMk/>
            <pc:sldMk cId="2108289797" sldId="344"/>
            <ac:spMk id="2" creationId="{C7D7C2DC-148A-45F9-9562-A13889480B73}"/>
          </ac:spMkLst>
        </pc:spChg>
        <pc:spChg chg="add">
          <ac:chgData name="Jessyl Cacho" userId="23b0b4d42ae596b9" providerId="LiveId" clId="{1938F451-E276-4168-A062-517FEF5D1A77}" dt="2019-12-08T20:01:16.038" v="453"/>
          <ac:spMkLst>
            <pc:docMk/>
            <pc:sldMk cId="2108289797" sldId="344"/>
            <ac:spMk id="3" creationId="{94C84875-D149-4CD4-A5D7-8C762CDE1ABE}"/>
          </ac:spMkLst>
        </pc:spChg>
        <pc:spChg chg="add">
          <ac:chgData name="Jessyl Cacho" userId="23b0b4d42ae596b9" providerId="LiveId" clId="{1938F451-E276-4168-A062-517FEF5D1A77}" dt="2019-12-08T20:01:19.209" v="454"/>
          <ac:spMkLst>
            <pc:docMk/>
            <pc:sldMk cId="2108289797" sldId="344"/>
            <ac:spMk id="4" creationId="{CB329D2D-99BE-4B9B-ABC5-F7A1988720EC}"/>
          </ac:spMkLst>
        </pc:spChg>
        <pc:grpChg chg="add mod">
          <ac:chgData name="Jessyl Cacho" userId="23b0b4d42ae596b9" providerId="LiveId" clId="{1938F451-E276-4168-A062-517FEF5D1A77}" dt="2019-12-08T20:09:48.134" v="550" actId="164"/>
          <ac:grpSpMkLst>
            <pc:docMk/>
            <pc:sldMk cId="2108289797" sldId="344"/>
            <ac:grpSpMk id="22" creationId="{97E4CC84-F21F-4EE0-A4E3-1E9E3B210C6E}"/>
          </ac:grpSpMkLst>
        </pc:grpChg>
        <pc:grpChg chg="add mod">
          <ac:chgData name="Jessyl Cacho" userId="23b0b4d42ae596b9" providerId="LiveId" clId="{1938F451-E276-4168-A062-517FEF5D1A77}" dt="2019-12-08T20:09:51.869" v="551" actId="164"/>
          <ac:grpSpMkLst>
            <pc:docMk/>
            <pc:sldMk cId="2108289797" sldId="344"/>
            <ac:grpSpMk id="25" creationId="{6A63A8DE-5279-4195-83B0-1422BEA962CC}"/>
          </ac:grpSpMkLst>
        </pc:grpChg>
        <pc:grpChg chg="add mod">
          <ac:chgData name="Jessyl Cacho" userId="23b0b4d42ae596b9" providerId="LiveId" clId="{1938F451-E276-4168-A062-517FEF5D1A77}" dt="2019-12-08T20:09:54.022" v="552" actId="164"/>
          <ac:grpSpMkLst>
            <pc:docMk/>
            <pc:sldMk cId="2108289797" sldId="344"/>
            <ac:grpSpMk id="32" creationId="{5A41413D-EF47-4183-BEE2-B4DDA8E00664}"/>
          </ac:grpSpMkLst>
        </pc:grpChg>
        <pc:grpChg chg="add mod">
          <ac:chgData name="Jessyl Cacho" userId="23b0b4d42ae596b9" providerId="LiveId" clId="{1938F451-E276-4168-A062-517FEF5D1A77}" dt="2019-12-08T20:09:48.134" v="550" actId="164"/>
          <ac:grpSpMkLst>
            <pc:docMk/>
            <pc:sldMk cId="2108289797" sldId="344"/>
            <ac:grpSpMk id="33" creationId="{01E866EF-3FDE-4BDA-AC25-77536792DD0F}"/>
          </ac:grpSpMkLst>
        </pc:grpChg>
        <pc:grpChg chg="add mod">
          <ac:chgData name="Jessyl Cacho" userId="23b0b4d42ae596b9" providerId="LiveId" clId="{1938F451-E276-4168-A062-517FEF5D1A77}" dt="2019-12-08T20:09:51.869" v="551" actId="164"/>
          <ac:grpSpMkLst>
            <pc:docMk/>
            <pc:sldMk cId="2108289797" sldId="344"/>
            <ac:grpSpMk id="34" creationId="{44A5D1E6-4A41-451A-90FC-03812EF53A97}"/>
          </ac:grpSpMkLst>
        </pc:grpChg>
        <pc:grpChg chg="add mod">
          <ac:chgData name="Jessyl Cacho" userId="23b0b4d42ae596b9" providerId="LiveId" clId="{1938F451-E276-4168-A062-517FEF5D1A77}" dt="2019-12-08T20:09:54.022" v="552" actId="164"/>
          <ac:grpSpMkLst>
            <pc:docMk/>
            <pc:sldMk cId="2108289797" sldId="344"/>
            <ac:grpSpMk id="35" creationId="{94BFA15D-8B6A-467C-96EE-390F34B24AA8}"/>
          </ac:grpSpMkLst>
        </pc:grpChg>
        <pc:picChg chg="add mod">
          <ac:chgData name="Jessyl Cacho" userId="23b0b4d42ae596b9" providerId="LiveId" clId="{1938F451-E276-4168-A062-517FEF5D1A77}" dt="2019-12-08T20:09:48.134" v="550" actId="164"/>
          <ac:picMkLst>
            <pc:docMk/>
            <pc:sldMk cId="2108289797" sldId="344"/>
            <ac:picMk id="5" creationId="{040502F1-BF49-44FF-B7E2-16D92896F2C8}"/>
          </ac:picMkLst>
        </pc:picChg>
        <pc:picChg chg="add mod">
          <ac:chgData name="Jessyl Cacho" userId="23b0b4d42ae596b9" providerId="LiveId" clId="{1938F451-E276-4168-A062-517FEF5D1A77}" dt="2019-12-08T20:09:51.869" v="551" actId="164"/>
          <ac:picMkLst>
            <pc:docMk/>
            <pc:sldMk cId="2108289797" sldId="344"/>
            <ac:picMk id="10" creationId="{EC80DF1D-2DF1-4970-A484-9115E5B9ACD2}"/>
          </ac:picMkLst>
        </pc:picChg>
        <pc:picChg chg="add mod">
          <ac:chgData name="Jessyl Cacho" userId="23b0b4d42ae596b9" providerId="LiveId" clId="{1938F451-E276-4168-A062-517FEF5D1A77}" dt="2019-12-08T20:09:54.022" v="552" actId="164"/>
          <ac:picMkLst>
            <pc:docMk/>
            <pc:sldMk cId="2108289797" sldId="344"/>
            <ac:picMk id="14" creationId="{5E32BE04-5BD1-47BE-B9F2-A4179C4FEFA3}"/>
          </ac:picMkLst>
        </pc:picChg>
        <pc:cxnChg chg="add mod">
          <ac:chgData name="Jessyl Cacho" userId="23b0b4d42ae596b9" providerId="LiveId" clId="{1938F451-E276-4168-A062-517FEF5D1A77}" dt="2019-12-08T20:04:01.608" v="494" actId="164"/>
          <ac:cxnSpMkLst>
            <pc:docMk/>
            <pc:sldMk cId="2108289797" sldId="344"/>
            <ac:cxnSpMk id="7" creationId="{BE12800A-326F-42C7-A590-DDACB6BEF7D5}"/>
          </ac:cxnSpMkLst>
        </pc:cxnChg>
        <pc:cxnChg chg="add mod">
          <ac:chgData name="Jessyl Cacho" userId="23b0b4d42ae596b9" providerId="LiveId" clId="{1938F451-E276-4168-A062-517FEF5D1A77}" dt="2019-12-08T20:04:15.217" v="499" actId="164"/>
          <ac:cxnSpMkLst>
            <pc:docMk/>
            <pc:sldMk cId="2108289797" sldId="344"/>
            <ac:cxnSpMk id="11" creationId="{840C5B7C-88C7-4526-A6CA-2A805D6B814A}"/>
          </ac:cxnSpMkLst>
        </pc:cxnChg>
        <pc:cxnChg chg="add mod">
          <ac:chgData name="Jessyl Cacho" userId="23b0b4d42ae596b9" providerId="LiveId" clId="{1938F451-E276-4168-A062-517FEF5D1A77}" dt="2019-12-08T20:05:02.495" v="509" actId="164"/>
          <ac:cxnSpMkLst>
            <pc:docMk/>
            <pc:sldMk cId="2108289797" sldId="344"/>
            <ac:cxnSpMk id="15" creationId="{47110C41-2E62-4214-B21B-C48A39DCFD3B}"/>
          </ac:cxnSpMkLst>
        </pc:cxnChg>
        <pc:cxnChg chg="add mod">
          <ac:chgData name="Jessyl Cacho" userId="23b0b4d42ae596b9" providerId="LiveId" clId="{1938F451-E276-4168-A062-517FEF5D1A77}" dt="2019-12-08T20:04:01.608" v="494" actId="164"/>
          <ac:cxnSpMkLst>
            <pc:docMk/>
            <pc:sldMk cId="2108289797" sldId="344"/>
            <ac:cxnSpMk id="19" creationId="{8CA5414C-B6A3-4852-9127-FF2CED3D9DDF}"/>
          </ac:cxnSpMkLst>
        </pc:cxnChg>
        <pc:cxnChg chg="add mod">
          <ac:chgData name="Jessyl Cacho" userId="23b0b4d42ae596b9" providerId="LiveId" clId="{1938F451-E276-4168-A062-517FEF5D1A77}" dt="2019-12-08T20:04:01.608" v="494" actId="164"/>
          <ac:cxnSpMkLst>
            <pc:docMk/>
            <pc:sldMk cId="2108289797" sldId="344"/>
            <ac:cxnSpMk id="20" creationId="{57BEA895-3B9D-4B7E-B742-1425166C86E5}"/>
          </ac:cxnSpMkLst>
        </pc:cxnChg>
        <pc:cxnChg chg="add mod">
          <ac:chgData name="Jessyl Cacho" userId="23b0b4d42ae596b9" providerId="LiveId" clId="{1938F451-E276-4168-A062-517FEF5D1A77}" dt="2019-12-08T20:04:15.217" v="499" actId="164"/>
          <ac:cxnSpMkLst>
            <pc:docMk/>
            <pc:sldMk cId="2108289797" sldId="344"/>
            <ac:cxnSpMk id="23" creationId="{5B9A8555-E9A6-49C1-B1BE-1A3E9E5D742B}"/>
          </ac:cxnSpMkLst>
        </pc:cxnChg>
        <pc:cxnChg chg="add mod">
          <ac:chgData name="Jessyl Cacho" userId="23b0b4d42ae596b9" providerId="LiveId" clId="{1938F451-E276-4168-A062-517FEF5D1A77}" dt="2019-12-08T20:04:15.217" v="499" actId="164"/>
          <ac:cxnSpMkLst>
            <pc:docMk/>
            <pc:sldMk cId="2108289797" sldId="344"/>
            <ac:cxnSpMk id="24" creationId="{21E2CABF-F164-4249-BB3C-765AD76CB2F9}"/>
          </ac:cxnSpMkLst>
        </pc:cxnChg>
        <pc:cxnChg chg="add mod">
          <ac:chgData name="Jessyl Cacho" userId="23b0b4d42ae596b9" providerId="LiveId" clId="{1938F451-E276-4168-A062-517FEF5D1A77}" dt="2019-12-08T20:05:02.495" v="509" actId="164"/>
          <ac:cxnSpMkLst>
            <pc:docMk/>
            <pc:sldMk cId="2108289797" sldId="344"/>
            <ac:cxnSpMk id="27" creationId="{B4F2BC5F-C371-40C8-8527-2680062C0E8A}"/>
          </ac:cxnSpMkLst>
        </pc:cxnChg>
        <pc:cxnChg chg="add mod">
          <ac:chgData name="Jessyl Cacho" userId="23b0b4d42ae596b9" providerId="LiveId" clId="{1938F451-E276-4168-A062-517FEF5D1A77}" dt="2019-12-08T20:05:02.495" v="509" actId="164"/>
          <ac:cxnSpMkLst>
            <pc:docMk/>
            <pc:sldMk cId="2108289797" sldId="344"/>
            <ac:cxnSpMk id="30" creationId="{7B4AB2D0-27CD-4946-B1C7-CB2560C7BB8B}"/>
          </ac:cxnSpMkLst>
        </pc:cxnChg>
      </pc:sldChg>
      <pc:sldChg chg="modSp add del ord">
        <pc:chgData name="Jessyl Cacho" userId="23b0b4d42ae596b9" providerId="LiveId" clId="{1938F451-E276-4168-A062-517FEF5D1A77}" dt="2019-12-08T19:36:15.644" v="130" actId="47"/>
        <pc:sldMkLst>
          <pc:docMk/>
          <pc:sldMk cId="4025558814" sldId="344"/>
        </pc:sldMkLst>
        <pc:spChg chg="mod">
          <ac:chgData name="Jessyl Cacho" userId="23b0b4d42ae596b9" providerId="LiveId" clId="{1938F451-E276-4168-A062-517FEF5D1A77}" dt="2019-12-08T19:28:02.952" v="73" actId="208"/>
          <ac:spMkLst>
            <pc:docMk/>
            <pc:sldMk cId="4025558814" sldId="344"/>
            <ac:spMk id="8" creationId="{F2EFFE91-2D08-4329-9369-10EAE717B450}"/>
          </ac:spMkLst>
        </pc:spChg>
        <pc:spChg chg="mod">
          <ac:chgData name="Jessyl Cacho" userId="23b0b4d42ae596b9" providerId="LiveId" clId="{1938F451-E276-4168-A062-517FEF5D1A77}" dt="2019-12-08T19:29:27.490" v="100" actId="1076"/>
          <ac:spMkLst>
            <pc:docMk/>
            <pc:sldMk cId="4025558814" sldId="344"/>
            <ac:spMk id="11" creationId="{03CAE967-50AA-4208-97FC-487DA8102E6D}"/>
          </ac:spMkLst>
        </pc:spChg>
        <pc:spChg chg="mod">
          <ac:chgData name="Jessyl Cacho" userId="23b0b4d42ae596b9" providerId="LiveId" clId="{1938F451-E276-4168-A062-517FEF5D1A77}" dt="2019-12-08T19:28:51.099" v="90" actId="1076"/>
          <ac:spMkLst>
            <pc:docMk/>
            <pc:sldMk cId="4025558814" sldId="344"/>
            <ac:spMk id="12" creationId="{5297C430-A056-4168-A6DA-3A4104B0E981}"/>
          </ac:spMkLst>
        </pc:spChg>
        <pc:picChg chg="mod">
          <ac:chgData name="Jessyl Cacho" userId="23b0b4d42ae596b9" providerId="LiveId" clId="{1938F451-E276-4168-A062-517FEF5D1A77}" dt="2019-12-08T19:27:57.299" v="71" actId="208"/>
          <ac:picMkLst>
            <pc:docMk/>
            <pc:sldMk cId="4025558814" sldId="344"/>
            <ac:picMk id="7" creationId="{5BA6BF67-72EC-45E6-8CE1-7FA6B11C6743}"/>
          </ac:picMkLst>
        </pc:picChg>
      </pc:sldChg>
      <pc:sldChg chg="addSp delSp modSp add">
        <pc:chgData name="Jessyl Cacho" userId="23b0b4d42ae596b9" providerId="LiveId" clId="{1938F451-E276-4168-A062-517FEF5D1A77}" dt="2019-12-08T20:16:12.986" v="596" actId="1076"/>
        <pc:sldMkLst>
          <pc:docMk/>
          <pc:sldMk cId="3425747136" sldId="345"/>
        </pc:sldMkLst>
        <pc:spChg chg="del">
          <ac:chgData name="Jessyl Cacho" userId="23b0b4d42ae596b9" providerId="LiveId" clId="{1938F451-E276-4168-A062-517FEF5D1A77}" dt="2019-12-08T20:05:20.919" v="511" actId="478"/>
          <ac:spMkLst>
            <pc:docMk/>
            <pc:sldMk cId="3425747136" sldId="345"/>
            <ac:spMk id="2" creationId="{ED2D1A0D-4309-4B32-B279-B8977CD19463}"/>
          </ac:spMkLst>
        </pc:spChg>
        <pc:spChg chg="add">
          <ac:chgData name="Jessyl Cacho" userId="23b0b4d42ae596b9" providerId="LiveId" clId="{1938F451-E276-4168-A062-517FEF5D1A77}" dt="2019-12-08T20:05:25.608" v="512"/>
          <ac:spMkLst>
            <pc:docMk/>
            <pc:sldMk cId="3425747136" sldId="345"/>
            <ac:spMk id="3" creationId="{BE232E1B-A87A-4A2E-A616-A26E52B363BC}"/>
          </ac:spMkLst>
        </pc:spChg>
        <pc:spChg chg="add mod">
          <ac:chgData name="Jessyl Cacho" userId="23b0b4d42ae596b9" providerId="LiveId" clId="{1938F451-E276-4168-A062-517FEF5D1A77}" dt="2019-12-08T20:05:32.145" v="514" actId="1076"/>
          <ac:spMkLst>
            <pc:docMk/>
            <pc:sldMk cId="3425747136" sldId="345"/>
            <ac:spMk id="4" creationId="{B1B5E1BA-755A-4B2B-A60B-49C47414D892}"/>
          </ac:spMkLst>
        </pc:spChg>
        <pc:grpChg chg="add mod">
          <ac:chgData name="Jessyl Cacho" userId="23b0b4d42ae596b9" providerId="LiveId" clId="{1938F451-E276-4168-A062-517FEF5D1A77}" dt="2019-12-08T20:09:40.022" v="549" actId="1076"/>
          <ac:grpSpMkLst>
            <pc:docMk/>
            <pc:sldMk cId="3425747136" sldId="345"/>
            <ac:grpSpMk id="17" creationId="{550766A0-2742-4030-8153-27E5C0E56572}"/>
          </ac:grpSpMkLst>
        </pc:grpChg>
        <pc:grpChg chg="add mod">
          <ac:chgData name="Jessyl Cacho" userId="23b0b4d42ae596b9" providerId="LiveId" clId="{1938F451-E276-4168-A062-517FEF5D1A77}" dt="2019-12-08T20:10:48.534" v="564" actId="1076"/>
          <ac:grpSpMkLst>
            <pc:docMk/>
            <pc:sldMk cId="3425747136" sldId="345"/>
            <ac:grpSpMk id="18" creationId="{7770E4B8-5664-4F5C-9B0D-70C4DA904F7C}"/>
          </ac:grpSpMkLst>
        </pc:grpChg>
        <pc:grpChg chg="add mod">
          <ac:chgData name="Jessyl Cacho" userId="23b0b4d42ae596b9" providerId="LiveId" clId="{1938F451-E276-4168-A062-517FEF5D1A77}" dt="2019-12-08T20:16:12.986" v="596" actId="1076"/>
          <ac:grpSpMkLst>
            <pc:docMk/>
            <pc:sldMk cId="3425747136" sldId="345"/>
            <ac:grpSpMk id="27" creationId="{D4D4A74C-6A23-44E6-B65F-194D5410D7FC}"/>
          </ac:grpSpMkLst>
        </pc:grpChg>
        <pc:picChg chg="add mod">
          <ac:chgData name="Jessyl Cacho" userId="23b0b4d42ae596b9" providerId="LiveId" clId="{1938F451-E276-4168-A062-517FEF5D1A77}" dt="2019-12-08T20:09:36.494" v="548" actId="164"/>
          <ac:picMkLst>
            <pc:docMk/>
            <pc:sldMk cId="3425747136" sldId="345"/>
            <ac:picMk id="5" creationId="{5E074AC3-65E4-4C76-A630-EDD195E1872C}"/>
          </ac:picMkLst>
        </pc:picChg>
        <pc:picChg chg="add mod">
          <ac:chgData name="Jessyl Cacho" userId="23b0b4d42ae596b9" providerId="LiveId" clId="{1938F451-E276-4168-A062-517FEF5D1A77}" dt="2019-12-08T20:10:10.293" v="553" actId="164"/>
          <ac:picMkLst>
            <pc:docMk/>
            <pc:sldMk cId="3425747136" sldId="345"/>
            <ac:picMk id="11" creationId="{511F8AB1-C5A1-427C-A08C-D9070F80D5FC}"/>
          </ac:picMkLst>
        </pc:picChg>
        <pc:picChg chg="add mod">
          <ac:chgData name="Jessyl Cacho" userId="23b0b4d42ae596b9" providerId="LiveId" clId="{1938F451-E276-4168-A062-517FEF5D1A77}" dt="2019-12-08T20:11:55.356" v="576" actId="164"/>
          <ac:picMkLst>
            <pc:docMk/>
            <pc:sldMk cId="3425747136" sldId="345"/>
            <ac:picMk id="19" creationId="{4971F128-BBDF-4CA1-A555-1840A1216FA0}"/>
          </ac:picMkLst>
        </pc:picChg>
        <pc:cxnChg chg="add mod">
          <ac:chgData name="Jessyl Cacho" userId="23b0b4d42ae596b9" providerId="LiveId" clId="{1938F451-E276-4168-A062-517FEF5D1A77}" dt="2019-12-08T20:09:36.494" v="548" actId="164"/>
          <ac:cxnSpMkLst>
            <pc:docMk/>
            <pc:sldMk cId="3425747136" sldId="345"/>
            <ac:cxnSpMk id="7" creationId="{6163A0C2-8ACB-4454-BF1E-8CB6D2165EEB}"/>
          </ac:cxnSpMkLst>
        </pc:cxnChg>
        <pc:cxnChg chg="add mod">
          <ac:chgData name="Jessyl Cacho" userId="23b0b4d42ae596b9" providerId="LiveId" clId="{1938F451-E276-4168-A062-517FEF5D1A77}" dt="2019-12-08T20:09:36.494" v="548" actId="164"/>
          <ac:cxnSpMkLst>
            <pc:docMk/>
            <pc:sldMk cId="3425747136" sldId="345"/>
            <ac:cxnSpMk id="9" creationId="{581F9CDB-4B15-46A1-BE23-EF3492124127}"/>
          </ac:cxnSpMkLst>
        </pc:cxnChg>
        <pc:cxnChg chg="add mod">
          <ac:chgData name="Jessyl Cacho" userId="23b0b4d42ae596b9" providerId="LiveId" clId="{1938F451-E276-4168-A062-517FEF5D1A77}" dt="2019-12-08T20:09:36.494" v="548" actId="164"/>
          <ac:cxnSpMkLst>
            <pc:docMk/>
            <pc:sldMk cId="3425747136" sldId="345"/>
            <ac:cxnSpMk id="10" creationId="{C72EAF9D-2E14-4D68-BEC7-3952698227CF}"/>
          </ac:cxnSpMkLst>
        </pc:cxnChg>
        <pc:cxnChg chg="add mod">
          <ac:chgData name="Jessyl Cacho" userId="23b0b4d42ae596b9" providerId="LiveId" clId="{1938F451-E276-4168-A062-517FEF5D1A77}" dt="2019-12-08T20:10:10.293" v="553" actId="164"/>
          <ac:cxnSpMkLst>
            <pc:docMk/>
            <pc:sldMk cId="3425747136" sldId="345"/>
            <ac:cxnSpMk id="12" creationId="{5B567656-D40C-4490-80A5-CFECAD18C98C}"/>
          </ac:cxnSpMkLst>
        </pc:cxnChg>
        <pc:cxnChg chg="add mod">
          <ac:chgData name="Jessyl Cacho" userId="23b0b4d42ae596b9" providerId="LiveId" clId="{1938F451-E276-4168-A062-517FEF5D1A77}" dt="2019-12-08T20:10:10.293" v="553" actId="164"/>
          <ac:cxnSpMkLst>
            <pc:docMk/>
            <pc:sldMk cId="3425747136" sldId="345"/>
            <ac:cxnSpMk id="14" creationId="{D6873254-DE31-42FE-A681-93F7E82E56D7}"/>
          </ac:cxnSpMkLst>
        </pc:cxnChg>
        <pc:cxnChg chg="add mod">
          <ac:chgData name="Jessyl Cacho" userId="23b0b4d42ae596b9" providerId="LiveId" clId="{1938F451-E276-4168-A062-517FEF5D1A77}" dt="2019-12-08T20:10:10.293" v="553" actId="164"/>
          <ac:cxnSpMkLst>
            <pc:docMk/>
            <pc:sldMk cId="3425747136" sldId="345"/>
            <ac:cxnSpMk id="15" creationId="{D4D86CC1-6A36-4817-A8A4-672458CEC1F9}"/>
          </ac:cxnSpMkLst>
        </pc:cxnChg>
        <pc:cxnChg chg="add mod">
          <ac:chgData name="Jessyl Cacho" userId="23b0b4d42ae596b9" providerId="LiveId" clId="{1938F451-E276-4168-A062-517FEF5D1A77}" dt="2019-12-08T20:11:55.356" v="576" actId="164"/>
          <ac:cxnSpMkLst>
            <pc:docMk/>
            <pc:sldMk cId="3425747136" sldId="345"/>
            <ac:cxnSpMk id="16" creationId="{CAB5EAC8-80C5-48D5-830A-AD69201271AE}"/>
          </ac:cxnSpMkLst>
        </pc:cxnChg>
        <pc:cxnChg chg="add mod">
          <ac:chgData name="Jessyl Cacho" userId="23b0b4d42ae596b9" providerId="LiveId" clId="{1938F451-E276-4168-A062-517FEF5D1A77}" dt="2019-12-08T20:11:55.356" v="576" actId="164"/>
          <ac:cxnSpMkLst>
            <pc:docMk/>
            <pc:sldMk cId="3425747136" sldId="345"/>
            <ac:cxnSpMk id="22" creationId="{0CA0219D-C259-4328-8514-2CD93FB27E2E}"/>
          </ac:cxnSpMkLst>
        </pc:cxnChg>
        <pc:cxnChg chg="add mod">
          <ac:chgData name="Jessyl Cacho" userId="23b0b4d42ae596b9" providerId="LiveId" clId="{1938F451-E276-4168-A062-517FEF5D1A77}" dt="2019-12-08T20:11:55.356" v="576" actId="164"/>
          <ac:cxnSpMkLst>
            <pc:docMk/>
            <pc:sldMk cId="3425747136" sldId="345"/>
            <ac:cxnSpMk id="23" creationId="{8E8EFBD2-2479-496B-9EF2-FB628B98C267}"/>
          </ac:cxnSpMkLst>
        </pc:cxnChg>
      </pc:sldChg>
      <pc:sldChg chg="addSp delSp modSp add">
        <pc:chgData name="Jessyl Cacho" userId="23b0b4d42ae596b9" providerId="LiveId" clId="{1938F451-E276-4168-A062-517FEF5D1A77}" dt="2019-12-08T20:26:10.112" v="703" actId="113"/>
        <pc:sldMkLst>
          <pc:docMk/>
          <pc:sldMk cId="2589412085" sldId="346"/>
        </pc:sldMkLst>
        <pc:spChg chg="del">
          <ac:chgData name="Jessyl Cacho" userId="23b0b4d42ae596b9" providerId="LiveId" clId="{1938F451-E276-4168-A062-517FEF5D1A77}" dt="2019-12-08T20:16:24.714" v="598" actId="478"/>
          <ac:spMkLst>
            <pc:docMk/>
            <pc:sldMk cId="2589412085" sldId="346"/>
            <ac:spMk id="2" creationId="{EA77DDDB-8610-460C-AF00-8E090D713BF7}"/>
          </ac:spMkLst>
        </pc:spChg>
        <pc:spChg chg="add mod">
          <ac:chgData name="Jessyl Cacho" userId="23b0b4d42ae596b9" providerId="LiveId" clId="{1938F451-E276-4168-A062-517FEF5D1A77}" dt="2019-12-08T20:17:21.335" v="617" actId="1076"/>
          <ac:spMkLst>
            <pc:docMk/>
            <pc:sldMk cId="2589412085" sldId="346"/>
            <ac:spMk id="3" creationId="{A41D913D-D292-4731-8557-1EE61E27AE65}"/>
          </ac:spMkLst>
        </pc:spChg>
        <pc:spChg chg="add mod">
          <ac:chgData name="Jessyl Cacho" userId="23b0b4d42ae596b9" providerId="LiveId" clId="{1938F451-E276-4168-A062-517FEF5D1A77}" dt="2019-12-08T20:17:32.218" v="618" actId="1076"/>
          <ac:spMkLst>
            <pc:docMk/>
            <pc:sldMk cId="2589412085" sldId="346"/>
            <ac:spMk id="4" creationId="{E3659053-69BC-4CD2-ACDF-5103C7D2379E}"/>
          </ac:spMkLst>
        </pc:spChg>
        <pc:spChg chg="add mod">
          <ac:chgData name="Jessyl Cacho" userId="23b0b4d42ae596b9" providerId="LiveId" clId="{1938F451-E276-4168-A062-517FEF5D1A77}" dt="2019-12-08T20:26:06.442" v="702" actId="113"/>
          <ac:spMkLst>
            <pc:docMk/>
            <pc:sldMk cId="2589412085" sldId="346"/>
            <ac:spMk id="5" creationId="{2ABC4BB6-E1A1-41C1-92F7-9491B889F8D3}"/>
          </ac:spMkLst>
        </pc:spChg>
        <pc:spChg chg="add mod">
          <ac:chgData name="Jessyl Cacho" userId="23b0b4d42ae596b9" providerId="LiveId" clId="{1938F451-E276-4168-A062-517FEF5D1A77}" dt="2019-12-08T20:19:24.929" v="636" actId="1076"/>
          <ac:spMkLst>
            <pc:docMk/>
            <pc:sldMk cId="2589412085" sldId="346"/>
            <ac:spMk id="7" creationId="{0064E86A-F9B2-4F97-86E2-B525B6D7CA68}"/>
          </ac:spMkLst>
        </pc:spChg>
        <pc:spChg chg="add mod">
          <ac:chgData name="Jessyl Cacho" userId="23b0b4d42ae596b9" providerId="LiveId" clId="{1938F451-E276-4168-A062-517FEF5D1A77}" dt="2019-12-08T20:19:19.641" v="634" actId="14100"/>
          <ac:spMkLst>
            <pc:docMk/>
            <pc:sldMk cId="2589412085" sldId="346"/>
            <ac:spMk id="8" creationId="{6B0DE58D-D65F-417A-8D63-5D49C30C51E3}"/>
          </ac:spMkLst>
        </pc:spChg>
        <pc:spChg chg="add mod">
          <ac:chgData name="Jessyl Cacho" userId="23b0b4d42ae596b9" providerId="LiveId" clId="{1938F451-E276-4168-A062-517FEF5D1A77}" dt="2019-12-08T20:26:10.112" v="703" actId="113"/>
          <ac:spMkLst>
            <pc:docMk/>
            <pc:sldMk cId="2589412085" sldId="346"/>
            <ac:spMk id="9" creationId="{9C64D034-8FCA-4CA6-8443-EEDF523F87BD}"/>
          </ac:spMkLst>
        </pc:spChg>
        <pc:spChg chg="add mod">
          <ac:chgData name="Jessyl Cacho" userId="23b0b4d42ae596b9" providerId="LiveId" clId="{1938F451-E276-4168-A062-517FEF5D1A77}" dt="2019-12-08T20:22:41.105" v="674" actId="1076"/>
          <ac:spMkLst>
            <pc:docMk/>
            <pc:sldMk cId="2589412085" sldId="346"/>
            <ac:spMk id="10" creationId="{3494A61B-0A3F-4FC7-84DA-3B80F7487D5A}"/>
          </ac:spMkLst>
        </pc:spChg>
        <pc:spChg chg="add mod">
          <ac:chgData name="Jessyl Cacho" userId="23b0b4d42ae596b9" providerId="LiveId" clId="{1938F451-E276-4168-A062-517FEF5D1A77}" dt="2019-12-08T20:22:46.079" v="675" actId="1076"/>
          <ac:spMkLst>
            <pc:docMk/>
            <pc:sldMk cId="2589412085" sldId="346"/>
            <ac:spMk id="11" creationId="{C2C4D91B-810D-421F-B160-05BDAE79D080}"/>
          </ac:spMkLst>
        </pc:spChg>
        <pc:picChg chg="add mod">
          <ac:chgData name="Jessyl Cacho" userId="23b0b4d42ae596b9" providerId="LiveId" clId="{1938F451-E276-4168-A062-517FEF5D1A77}" dt="2019-12-08T20:22:20.624" v="670" actId="14100"/>
          <ac:picMkLst>
            <pc:docMk/>
            <pc:sldMk cId="2589412085" sldId="346"/>
            <ac:picMk id="6" creationId="{30DAD3DF-78AC-4E34-82D8-16AF49FE6446}"/>
          </ac:picMkLst>
        </pc:picChg>
        <pc:picChg chg="add mod">
          <ac:chgData name="Jessyl Cacho" userId="23b0b4d42ae596b9" providerId="LiveId" clId="{1938F451-E276-4168-A062-517FEF5D1A77}" dt="2019-12-08T20:22:18.056" v="669" actId="1076"/>
          <ac:picMkLst>
            <pc:docMk/>
            <pc:sldMk cId="2589412085" sldId="346"/>
            <ac:picMk id="12" creationId="{DAAE1EC8-AA83-44BC-AF60-AF0750E9386E}"/>
          </ac:picMkLst>
        </pc:picChg>
      </pc:sldChg>
      <pc:sldChg chg="addSp delSp modSp add">
        <pc:chgData name="Jessyl Cacho" userId="23b0b4d42ae596b9" providerId="LiveId" clId="{1938F451-E276-4168-A062-517FEF5D1A77}" dt="2019-12-08T20:29:33.005" v="737" actId="1076"/>
        <pc:sldMkLst>
          <pc:docMk/>
          <pc:sldMk cId="1218196410" sldId="347"/>
        </pc:sldMkLst>
        <pc:spChg chg="add mod">
          <ac:chgData name="Jessyl Cacho" userId="23b0b4d42ae596b9" providerId="LiveId" clId="{1938F451-E276-4168-A062-517FEF5D1A77}" dt="2019-12-08T20:26:15.496" v="704" actId="113"/>
          <ac:spMkLst>
            <pc:docMk/>
            <pc:sldMk cId="1218196410" sldId="347"/>
            <ac:spMk id="2" creationId="{97DCED89-ADE0-4376-9B85-A83A74464FA0}"/>
          </ac:spMkLst>
        </pc:spChg>
        <pc:spChg chg="del">
          <ac:chgData name="Jessyl Cacho" userId="23b0b4d42ae596b9" providerId="LiveId" clId="{1938F451-E276-4168-A062-517FEF5D1A77}" dt="2019-12-08T20:23:39.085" v="677" actId="478"/>
          <ac:spMkLst>
            <pc:docMk/>
            <pc:sldMk cId="1218196410" sldId="347"/>
            <ac:spMk id="5" creationId="{2ABC4BB6-E1A1-41C1-92F7-9491B889F8D3}"/>
          </ac:spMkLst>
        </pc:spChg>
        <pc:spChg chg="del">
          <ac:chgData name="Jessyl Cacho" userId="23b0b4d42ae596b9" providerId="LiveId" clId="{1938F451-E276-4168-A062-517FEF5D1A77}" dt="2019-12-08T20:23:40.301" v="678" actId="478"/>
          <ac:spMkLst>
            <pc:docMk/>
            <pc:sldMk cId="1218196410" sldId="347"/>
            <ac:spMk id="7" creationId="{0064E86A-F9B2-4F97-86E2-B525B6D7CA68}"/>
          </ac:spMkLst>
        </pc:spChg>
        <pc:spChg chg="del">
          <ac:chgData name="Jessyl Cacho" userId="23b0b4d42ae596b9" providerId="LiveId" clId="{1938F451-E276-4168-A062-517FEF5D1A77}" dt="2019-12-08T20:23:42.702" v="680" actId="478"/>
          <ac:spMkLst>
            <pc:docMk/>
            <pc:sldMk cId="1218196410" sldId="347"/>
            <ac:spMk id="9" creationId="{9C64D034-8FCA-4CA6-8443-EEDF523F87BD}"/>
          </ac:spMkLst>
        </pc:spChg>
        <pc:spChg chg="del">
          <ac:chgData name="Jessyl Cacho" userId="23b0b4d42ae596b9" providerId="LiveId" clId="{1938F451-E276-4168-A062-517FEF5D1A77}" dt="2019-12-08T20:23:43.349" v="681" actId="478"/>
          <ac:spMkLst>
            <pc:docMk/>
            <pc:sldMk cId="1218196410" sldId="347"/>
            <ac:spMk id="10" creationId="{3494A61B-0A3F-4FC7-84DA-3B80F7487D5A}"/>
          </ac:spMkLst>
        </pc:spChg>
        <pc:spChg chg="add mod">
          <ac:chgData name="Jessyl Cacho" userId="23b0b4d42ae596b9" providerId="LiveId" clId="{1938F451-E276-4168-A062-517FEF5D1A77}" dt="2019-12-08T20:25:49.638" v="700" actId="1076"/>
          <ac:spMkLst>
            <pc:docMk/>
            <pc:sldMk cId="1218196410" sldId="347"/>
            <ac:spMk id="13" creationId="{FBECEA9F-2EF8-4E12-996A-B1315FCF8B97}"/>
          </ac:spMkLst>
        </pc:spChg>
        <pc:spChg chg="add del mod">
          <ac:chgData name="Jessyl Cacho" userId="23b0b4d42ae596b9" providerId="LiveId" clId="{1938F451-E276-4168-A062-517FEF5D1A77}" dt="2019-12-08T20:29:22.835" v="735" actId="478"/>
          <ac:spMkLst>
            <pc:docMk/>
            <pc:sldMk cId="1218196410" sldId="347"/>
            <ac:spMk id="14" creationId="{06630DCB-29C0-4B59-B21F-C1868FA4419E}"/>
          </ac:spMkLst>
        </pc:spChg>
        <pc:spChg chg="add mod">
          <ac:chgData name="Jessyl Cacho" userId="23b0b4d42ae596b9" providerId="LiveId" clId="{1938F451-E276-4168-A062-517FEF5D1A77}" dt="2019-12-08T20:29:33.005" v="737" actId="1076"/>
          <ac:spMkLst>
            <pc:docMk/>
            <pc:sldMk cId="1218196410" sldId="347"/>
            <ac:spMk id="17" creationId="{2FFF789C-FC22-43D4-BED4-B63B64D48783}"/>
          </ac:spMkLst>
        </pc:spChg>
        <pc:picChg chg="del">
          <ac:chgData name="Jessyl Cacho" userId="23b0b4d42ae596b9" providerId="LiveId" clId="{1938F451-E276-4168-A062-517FEF5D1A77}" dt="2019-12-08T20:23:41.357" v="679" actId="478"/>
          <ac:picMkLst>
            <pc:docMk/>
            <pc:sldMk cId="1218196410" sldId="347"/>
            <ac:picMk id="6" creationId="{30DAD3DF-78AC-4E34-82D8-16AF49FE6446}"/>
          </ac:picMkLst>
        </pc:picChg>
        <pc:picChg chg="del">
          <ac:chgData name="Jessyl Cacho" userId="23b0b4d42ae596b9" providerId="LiveId" clId="{1938F451-E276-4168-A062-517FEF5D1A77}" dt="2019-12-08T20:23:44.013" v="682" actId="478"/>
          <ac:picMkLst>
            <pc:docMk/>
            <pc:sldMk cId="1218196410" sldId="347"/>
            <ac:picMk id="12" creationId="{DAAE1EC8-AA83-44BC-AF60-AF0750E9386E}"/>
          </ac:picMkLst>
        </pc:picChg>
        <pc:picChg chg="add mod">
          <ac:chgData name="Jessyl Cacho" userId="23b0b4d42ae596b9" providerId="LiveId" clId="{1938F451-E276-4168-A062-517FEF5D1A77}" dt="2019-12-08T20:26:47.414" v="715" actId="14100"/>
          <ac:picMkLst>
            <pc:docMk/>
            <pc:sldMk cId="1218196410" sldId="347"/>
            <ac:picMk id="15" creationId="{B754B1E3-4622-4712-B9B6-28D9D61BCAD6}"/>
          </ac:picMkLst>
        </pc:picChg>
        <pc:picChg chg="add mod">
          <ac:chgData name="Jessyl Cacho" userId="23b0b4d42ae596b9" providerId="LiveId" clId="{1938F451-E276-4168-A062-517FEF5D1A77}" dt="2019-12-08T20:26:44.246" v="714" actId="1076"/>
          <ac:picMkLst>
            <pc:docMk/>
            <pc:sldMk cId="1218196410" sldId="347"/>
            <ac:picMk id="16" creationId="{C9102002-89F7-4137-9427-E372A852D75F}"/>
          </ac:picMkLst>
        </pc:picChg>
      </pc:sldChg>
      <pc:sldChg chg="addSp delSp modSp add">
        <pc:chgData name="Jessyl Cacho" userId="23b0b4d42ae596b9" providerId="LiveId" clId="{1938F451-E276-4168-A062-517FEF5D1A77}" dt="2019-12-08T20:30:22.916" v="745" actId="1076"/>
        <pc:sldMkLst>
          <pc:docMk/>
          <pc:sldMk cId="3446303236" sldId="348"/>
        </pc:sldMkLst>
        <pc:spChg chg="mod">
          <ac:chgData name="Jessyl Cacho" userId="23b0b4d42ae596b9" providerId="LiveId" clId="{1938F451-E276-4168-A062-517FEF5D1A77}" dt="2019-12-08T20:27:40.098" v="721"/>
          <ac:spMkLst>
            <pc:docMk/>
            <pc:sldMk cId="3446303236" sldId="348"/>
            <ac:spMk id="2" creationId="{97DCED89-ADE0-4376-9B85-A83A74464FA0}"/>
          </ac:spMkLst>
        </pc:spChg>
        <pc:spChg chg="add del">
          <ac:chgData name="Jessyl Cacho" userId="23b0b4d42ae596b9" providerId="LiveId" clId="{1938F451-E276-4168-A062-517FEF5D1A77}" dt="2019-12-08T20:28:13.650" v="730" actId="478"/>
          <ac:spMkLst>
            <pc:docMk/>
            <pc:sldMk cId="3446303236" sldId="348"/>
            <ac:spMk id="8" creationId="{6B0DE58D-D65F-417A-8D63-5D49C30C51E3}"/>
          </ac:spMkLst>
        </pc:spChg>
        <pc:spChg chg="mod">
          <ac:chgData name="Jessyl Cacho" userId="23b0b4d42ae596b9" providerId="LiveId" clId="{1938F451-E276-4168-A062-517FEF5D1A77}" dt="2019-12-08T20:28:14.915" v="732" actId="1076"/>
          <ac:spMkLst>
            <pc:docMk/>
            <pc:sldMk cId="3446303236" sldId="348"/>
            <ac:spMk id="13" creationId="{FBECEA9F-2EF8-4E12-996A-B1315FCF8B97}"/>
          </ac:spMkLst>
        </pc:spChg>
        <pc:spChg chg="add del">
          <ac:chgData name="Jessyl Cacho" userId="23b0b4d42ae596b9" providerId="LiveId" clId="{1938F451-E276-4168-A062-517FEF5D1A77}" dt="2019-12-08T20:29:19.315" v="734" actId="478"/>
          <ac:spMkLst>
            <pc:docMk/>
            <pc:sldMk cId="3446303236" sldId="348"/>
            <ac:spMk id="14" creationId="{06630DCB-29C0-4B59-B21F-C1868FA4419E}"/>
          </ac:spMkLst>
        </pc:spChg>
        <pc:picChg chg="add mod">
          <ac:chgData name="Jessyl Cacho" userId="23b0b4d42ae596b9" providerId="LiveId" clId="{1938F451-E276-4168-A062-517FEF5D1A77}" dt="2019-12-08T20:30:22.916" v="745" actId="1076"/>
          <ac:picMkLst>
            <pc:docMk/>
            <pc:sldMk cId="3446303236" sldId="348"/>
            <ac:picMk id="12" creationId="{D7B93415-AAF8-4071-B9BA-3BBCCF5F7188}"/>
          </ac:picMkLst>
        </pc:picChg>
        <pc:picChg chg="del">
          <ac:chgData name="Jessyl Cacho" userId="23b0b4d42ae596b9" providerId="LiveId" clId="{1938F451-E276-4168-A062-517FEF5D1A77}" dt="2019-12-08T20:27:28.012" v="718" actId="478"/>
          <ac:picMkLst>
            <pc:docMk/>
            <pc:sldMk cId="3446303236" sldId="348"/>
            <ac:picMk id="15" creationId="{B754B1E3-4622-4712-B9B6-28D9D61BCAD6}"/>
          </ac:picMkLst>
        </pc:picChg>
        <pc:picChg chg="del">
          <ac:chgData name="Jessyl Cacho" userId="23b0b4d42ae596b9" providerId="LiveId" clId="{1938F451-E276-4168-A062-517FEF5D1A77}" dt="2019-12-08T20:27:27.611" v="717" actId="478"/>
          <ac:picMkLst>
            <pc:docMk/>
            <pc:sldMk cId="3446303236" sldId="348"/>
            <ac:picMk id="16" creationId="{C9102002-89F7-4137-9427-E372A852D75F}"/>
          </ac:picMkLst>
        </pc:picChg>
      </pc:sldChg>
      <pc:sldChg chg="delSp modSp add del ord">
        <pc:chgData name="Jessyl Cacho" userId="23b0b4d42ae596b9" providerId="LiveId" clId="{1938F451-E276-4168-A062-517FEF5D1A77}" dt="2019-12-08T19:25:27.240" v="60" actId="47"/>
        <pc:sldMkLst>
          <pc:docMk/>
          <pc:sldMk cId="1321774036" sldId="378"/>
        </pc:sldMkLst>
        <pc:spChg chg="mod">
          <ac:chgData name="Jessyl Cacho" userId="23b0b4d42ae596b9" providerId="LiveId" clId="{1938F451-E276-4168-A062-517FEF5D1A77}" dt="2019-12-08T19:25:13.124" v="59" actId="1076"/>
          <ac:spMkLst>
            <pc:docMk/>
            <pc:sldMk cId="1321774036" sldId="378"/>
            <ac:spMk id="5" creationId="{9A065C93-6632-45B8-B016-D193861987B3}"/>
          </ac:spMkLst>
        </pc:spChg>
        <pc:picChg chg="del mod">
          <ac:chgData name="Jessyl Cacho" userId="23b0b4d42ae596b9" providerId="LiveId" clId="{1938F451-E276-4168-A062-517FEF5D1A77}" dt="2019-12-08T19:20:09.064" v="17" actId="478"/>
          <ac:picMkLst>
            <pc:docMk/>
            <pc:sldMk cId="1321774036" sldId="378"/>
            <ac:picMk id="2" creationId="{9B999EDE-1DB9-4A95-B2FA-B9EF9232F30E}"/>
          </ac:picMkLst>
        </pc:picChg>
      </pc:sldChg>
      <pc:sldChg chg="add del">
        <pc:chgData name="Jessyl Cacho" userId="23b0b4d42ae596b9" providerId="LiveId" clId="{1938F451-E276-4168-A062-517FEF5D1A77}" dt="2019-12-08T19:14:20.130" v="3" actId="47"/>
        <pc:sldMkLst>
          <pc:docMk/>
          <pc:sldMk cId="3876646394" sldId="531"/>
        </pc:sldMkLst>
      </pc:sldChg>
      <pc:sldMasterChg chg="delSldLayout">
        <pc:chgData name="Jessyl Cacho" userId="23b0b4d42ae596b9" providerId="LiveId" clId="{1938F451-E276-4168-A062-517FEF5D1A77}" dt="2019-12-08T19:18:00.660" v="6" actId="47"/>
        <pc:sldMasterMkLst>
          <pc:docMk/>
          <pc:sldMasterMk cId="2965792245" sldId="2147483648"/>
        </pc:sldMasterMkLst>
        <pc:sldLayoutChg chg="del">
          <pc:chgData name="Jessyl Cacho" userId="23b0b4d42ae596b9" providerId="LiveId" clId="{1938F451-E276-4168-A062-517FEF5D1A77}" dt="2019-12-08T19:17:59.448" v="5" actId="47"/>
          <pc:sldLayoutMkLst>
            <pc:docMk/>
            <pc:sldMasterMk cId="2965792245" sldId="2147483648"/>
            <pc:sldLayoutMk cId="1708443347" sldId="2147483660"/>
          </pc:sldLayoutMkLst>
        </pc:sldLayoutChg>
        <pc:sldLayoutChg chg="del">
          <pc:chgData name="Jessyl Cacho" userId="23b0b4d42ae596b9" providerId="LiveId" clId="{1938F451-E276-4168-A062-517FEF5D1A77}" dt="2019-12-08T19:18:00.660" v="6" actId="47"/>
          <pc:sldLayoutMkLst>
            <pc:docMk/>
            <pc:sldMasterMk cId="2965792245" sldId="2147483648"/>
            <pc:sldLayoutMk cId="2211222539" sldId="2147483661"/>
          </pc:sldLayoutMkLst>
        </pc:sldLayoutChg>
      </pc:sldMasterChg>
      <pc:sldMasterChg chg="delSldLayout modSldLayout">
        <pc:chgData name="Jessyl Cacho" userId="23b0b4d42ae596b9" providerId="LiveId" clId="{1938F451-E276-4168-A062-517FEF5D1A77}" dt="2019-12-08T20:36:21.511" v="840" actId="478"/>
        <pc:sldMasterMkLst>
          <pc:docMk/>
          <pc:sldMasterMk cId="3911835122" sldId="2147483660"/>
        </pc:sldMasterMkLst>
        <pc:sldLayoutChg chg="delSp modSp">
          <pc:chgData name="Jessyl Cacho" userId="23b0b4d42ae596b9" providerId="LiveId" clId="{1938F451-E276-4168-A062-517FEF5D1A77}" dt="2019-12-08T19:36:03.852" v="129" actId="207"/>
          <pc:sldLayoutMkLst>
            <pc:docMk/>
            <pc:sldMasterMk cId="3911835122" sldId="2147483660"/>
            <pc:sldLayoutMk cId="404083767" sldId="2147483661"/>
          </pc:sldLayoutMkLst>
          <pc:spChg chg="mod">
            <ac:chgData name="Jessyl Cacho" userId="23b0b4d42ae596b9" providerId="LiveId" clId="{1938F451-E276-4168-A062-517FEF5D1A77}" dt="2019-12-08T19:35:43.186" v="125" actId="207"/>
            <ac:spMkLst>
              <pc:docMk/>
              <pc:sldMasterMk cId="3911835122" sldId="2147483660"/>
              <pc:sldLayoutMk cId="404083767" sldId="2147483661"/>
              <ac:spMk id="2" creationId="{199AD403-A15F-4A2F-B050-AB874136E732}"/>
            </ac:spMkLst>
          </pc:spChg>
          <pc:spChg chg="mod">
            <ac:chgData name="Jessyl Cacho" userId="23b0b4d42ae596b9" providerId="LiveId" clId="{1938F451-E276-4168-A062-517FEF5D1A77}" dt="2019-12-08T19:35:23.309" v="124" actId="207"/>
            <ac:spMkLst>
              <pc:docMk/>
              <pc:sldMasterMk cId="3911835122" sldId="2147483660"/>
              <pc:sldLayoutMk cId="404083767" sldId="2147483661"/>
              <ac:spMk id="12" creationId="{21FF5BCF-BC53-4C3F-8B7F-7077B35ADCA8}"/>
            </ac:spMkLst>
          </pc:spChg>
          <pc:spChg chg="del">
            <ac:chgData name="Jessyl Cacho" userId="23b0b4d42ae596b9" providerId="LiveId" clId="{1938F451-E276-4168-A062-517FEF5D1A77}" dt="2019-12-08T19:35:56.694" v="127" actId="478"/>
            <ac:spMkLst>
              <pc:docMk/>
              <pc:sldMasterMk cId="3911835122" sldId="2147483660"/>
              <pc:sldLayoutMk cId="404083767" sldId="2147483661"/>
              <ac:spMk id="21" creationId="{8C7B70A1-A813-470C-A829-7CC44559C94F}"/>
            </ac:spMkLst>
          </pc:spChg>
          <pc:spChg chg="del">
            <ac:chgData name="Jessyl Cacho" userId="23b0b4d42ae596b9" providerId="LiveId" clId="{1938F451-E276-4168-A062-517FEF5D1A77}" dt="2019-12-08T19:35:52.034" v="126" actId="478"/>
            <ac:spMkLst>
              <pc:docMk/>
              <pc:sldMasterMk cId="3911835122" sldId="2147483660"/>
              <pc:sldLayoutMk cId="404083767" sldId="2147483661"/>
              <ac:spMk id="23" creationId="{5BB088E3-63C1-423F-A939-150B8E1F87A7}"/>
            </ac:spMkLst>
          </pc:spChg>
          <pc:spChg chg="mod">
            <ac:chgData name="Jessyl Cacho" userId="23b0b4d42ae596b9" providerId="LiveId" clId="{1938F451-E276-4168-A062-517FEF5D1A77}" dt="2019-12-08T19:35:17.852" v="123" actId="207"/>
            <ac:spMkLst>
              <pc:docMk/>
              <pc:sldMasterMk cId="3911835122" sldId="2147483660"/>
              <pc:sldLayoutMk cId="404083767" sldId="2147483661"/>
              <ac:spMk id="28" creationId="{87A7AFAC-3F6D-48D1-A100-148792529BC6}"/>
            </ac:spMkLst>
          </pc:spChg>
          <pc:spChg chg="mod">
            <ac:chgData name="Jessyl Cacho" userId="23b0b4d42ae596b9" providerId="LiveId" clId="{1938F451-E276-4168-A062-517FEF5D1A77}" dt="2019-12-08T19:35:12.436" v="122" actId="2085"/>
            <ac:spMkLst>
              <pc:docMk/>
              <pc:sldMasterMk cId="3911835122" sldId="2147483660"/>
              <pc:sldLayoutMk cId="404083767" sldId="2147483661"/>
              <ac:spMk id="29" creationId="{81A4F88F-4E35-4BB3-AD24-CAC580C12F96}"/>
            </ac:spMkLst>
          </pc:spChg>
          <pc:spChg chg="mod">
            <ac:chgData name="Jessyl Cacho" userId="23b0b4d42ae596b9" providerId="LiveId" clId="{1938F451-E276-4168-A062-517FEF5D1A77}" dt="2019-12-08T19:32:31.837" v="119" actId="2085"/>
            <ac:spMkLst>
              <pc:docMk/>
              <pc:sldMasterMk cId="3911835122" sldId="2147483660"/>
              <pc:sldLayoutMk cId="404083767" sldId="2147483661"/>
              <ac:spMk id="32" creationId="{B0920EEC-7CE3-4708-93D2-53699D17E5E3}"/>
            </ac:spMkLst>
          </pc:spChg>
          <pc:spChg chg="mod">
            <ac:chgData name="Jessyl Cacho" userId="23b0b4d42ae596b9" providerId="LiveId" clId="{1938F451-E276-4168-A062-517FEF5D1A77}" dt="2019-12-08T19:34:15.172" v="120" actId="2085"/>
            <ac:spMkLst>
              <pc:docMk/>
              <pc:sldMasterMk cId="3911835122" sldId="2147483660"/>
              <pc:sldLayoutMk cId="404083767" sldId="2147483661"/>
              <ac:spMk id="33" creationId="{2DF8B751-9294-46D5-B390-5D322195540F}"/>
            </ac:spMkLst>
          </pc:spChg>
          <pc:spChg chg="del">
            <ac:chgData name="Jessyl Cacho" userId="23b0b4d42ae596b9" providerId="LiveId" clId="{1938F451-E276-4168-A062-517FEF5D1A77}" dt="2019-12-08T19:35:57.862" v="128" actId="478"/>
            <ac:spMkLst>
              <pc:docMk/>
              <pc:sldMasterMk cId="3911835122" sldId="2147483660"/>
              <pc:sldLayoutMk cId="404083767" sldId="2147483661"/>
              <ac:spMk id="36" creationId="{2A3D73F7-77EC-4576-B541-20C032F462DC}"/>
            </ac:spMkLst>
          </pc:spChg>
          <pc:spChg chg="mod">
            <ac:chgData name="Jessyl Cacho" userId="23b0b4d42ae596b9" providerId="LiveId" clId="{1938F451-E276-4168-A062-517FEF5D1A77}" dt="2019-12-08T19:36:03.852" v="129" actId="207"/>
            <ac:spMkLst>
              <pc:docMk/>
              <pc:sldMasterMk cId="3911835122" sldId="2147483660"/>
              <pc:sldLayoutMk cId="404083767" sldId="2147483661"/>
              <ac:spMk id="40" creationId="{9F75ED2D-7077-4753-B623-4B9A718EB224}"/>
            </ac:spMkLst>
          </pc:spChg>
        </pc:sldLayoutChg>
        <pc:sldLayoutChg chg="addSp delSp modSp">
          <pc:chgData name="Jessyl Cacho" userId="23b0b4d42ae596b9" providerId="LiveId" clId="{1938F451-E276-4168-A062-517FEF5D1A77}" dt="2019-12-08T20:36:21.511" v="840" actId="478"/>
          <pc:sldLayoutMkLst>
            <pc:docMk/>
            <pc:sldMasterMk cId="3911835122" sldId="2147483660"/>
            <pc:sldLayoutMk cId="2238013680" sldId="2147483671"/>
          </pc:sldLayoutMkLst>
          <pc:spChg chg="del">
            <ac:chgData name="Jessyl Cacho" userId="23b0b4d42ae596b9" providerId="LiveId" clId="{1938F451-E276-4168-A062-517FEF5D1A77}" dt="2019-12-08T19:58:19.147" v="420" actId="478"/>
            <ac:spMkLst>
              <pc:docMk/>
              <pc:sldMasterMk cId="3911835122" sldId="2147483660"/>
              <pc:sldLayoutMk cId="2238013680" sldId="2147483671"/>
              <ac:spMk id="2" creationId="{199AD403-A15F-4A2F-B050-AB874136E732}"/>
            </ac:spMkLst>
          </pc:spChg>
          <pc:spChg chg="mod">
            <ac:chgData name="Jessyl Cacho" userId="23b0b4d42ae596b9" providerId="LiveId" clId="{1938F451-E276-4168-A062-517FEF5D1A77}" dt="2019-12-08T19:59:19.156" v="433" actId="1076"/>
            <ac:spMkLst>
              <pc:docMk/>
              <pc:sldMasterMk cId="3911835122" sldId="2147483660"/>
              <pc:sldLayoutMk cId="2238013680" sldId="2147483671"/>
              <ac:spMk id="12" creationId="{21FF5BCF-BC53-4C3F-8B7F-7077B35ADCA8}"/>
            </ac:spMkLst>
          </pc:spChg>
          <pc:spChg chg="del">
            <ac:chgData name="Jessyl Cacho" userId="23b0b4d42ae596b9" providerId="LiveId" clId="{1938F451-E276-4168-A062-517FEF5D1A77}" dt="2019-12-08T19:58:16.939" v="418" actId="478"/>
            <ac:spMkLst>
              <pc:docMk/>
              <pc:sldMasterMk cId="3911835122" sldId="2147483660"/>
              <pc:sldLayoutMk cId="2238013680" sldId="2147483671"/>
              <ac:spMk id="15" creationId="{4BCD5243-C973-44F2-88E8-A4A6E3387B1F}"/>
            </ac:spMkLst>
          </pc:spChg>
          <pc:spChg chg="del mod">
            <ac:chgData name="Jessyl Cacho" userId="23b0b4d42ae596b9" providerId="LiveId" clId="{1938F451-E276-4168-A062-517FEF5D1A77}" dt="2019-12-08T20:36:21.511" v="840" actId="478"/>
            <ac:spMkLst>
              <pc:docMk/>
              <pc:sldMasterMk cId="3911835122" sldId="2147483660"/>
              <pc:sldLayoutMk cId="2238013680" sldId="2147483671"/>
              <ac:spMk id="28" creationId="{87A7AFAC-3F6D-48D1-A100-148792529BC6}"/>
            </ac:spMkLst>
          </pc:spChg>
          <pc:spChg chg="del mod">
            <ac:chgData name="Jessyl Cacho" userId="23b0b4d42ae596b9" providerId="LiveId" clId="{1938F451-E276-4168-A062-517FEF5D1A77}" dt="2019-12-08T20:36:19.200" v="837" actId="478"/>
            <ac:spMkLst>
              <pc:docMk/>
              <pc:sldMasterMk cId="3911835122" sldId="2147483660"/>
              <pc:sldLayoutMk cId="2238013680" sldId="2147483671"/>
              <ac:spMk id="29" creationId="{81A4F88F-4E35-4BB3-AD24-CAC580C12F96}"/>
            </ac:spMkLst>
          </pc:spChg>
          <pc:spChg chg="mod">
            <ac:chgData name="Jessyl Cacho" userId="23b0b4d42ae596b9" providerId="LiveId" clId="{1938F451-E276-4168-A062-517FEF5D1A77}" dt="2019-12-08T19:59:10.827" v="431" actId="1076"/>
            <ac:spMkLst>
              <pc:docMk/>
              <pc:sldMasterMk cId="3911835122" sldId="2147483660"/>
              <pc:sldLayoutMk cId="2238013680" sldId="2147483671"/>
              <ac:spMk id="30" creationId="{592CE00E-F2AB-4099-8BB8-F109C4F2EFDB}"/>
            </ac:spMkLst>
          </pc:spChg>
          <pc:spChg chg="del mod">
            <ac:chgData name="Jessyl Cacho" userId="23b0b4d42ae596b9" providerId="LiveId" clId="{1938F451-E276-4168-A062-517FEF5D1A77}" dt="2019-12-08T20:36:20.914" v="839" actId="478"/>
            <ac:spMkLst>
              <pc:docMk/>
              <pc:sldMasterMk cId="3911835122" sldId="2147483660"/>
              <pc:sldLayoutMk cId="2238013680" sldId="2147483671"/>
              <ac:spMk id="32" creationId="{B0920EEC-7CE3-4708-93D2-53699D17E5E3}"/>
            </ac:spMkLst>
          </pc:spChg>
          <pc:spChg chg="add del mod">
            <ac:chgData name="Jessyl Cacho" userId="23b0b4d42ae596b9" providerId="LiveId" clId="{1938F451-E276-4168-A062-517FEF5D1A77}" dt="2019-12-08T20:36:20.295" v="838" actId="478"/>
            <ac:spMkLst>
              <pc:docMk/>
              <pc:sldMasterMk cId="3911835122" sldId="2147483660"/>
              <pc:sldLayoutMk cId="2238013680" sldId="2147483671"/>
              <ac:spMk id="33" creationId="{2DF8B751-9294-46D5-B390-5D322195540F}"/>
            </ac:spMkLst>
          </pc:spChg>
          <pc:spChg chg="del">
            <ac:chgData name="Jessyl Cacho" userId="23b0b4d42ae596b9" providerId="LiveId" clId="{1938F451-E276-4168-A062-517FEF5D1A77}" dt="2019-12-08T19:58:17.681" v="419" actId="478"/>
            <ac:spMkLst>
              <pc:docMk/>
              <pc:sldMasterMk cId="3911835122" sldId="2147483660"/>
              <pc:sldLayoutMk cId="2238013680" sldId="2147483671"/>
              <ac:spMk id="40" creationId="{9F75ED2D-7077-4753-B623-4B9A718EB224}"/>
            </ac:spMkLst>
          </pc:spChg>
        </pc:sldLayoutChg>
        <pc:sldLayoutChg chg="delSp modSp">
          <pc:chgData name="Jessyl Cacho" userId="23b0b4d42ae596b9" providerId="LiveId" clId="{1938F451-E276-4168-A062-517FEF5D1A77}" dt="2019-12-08T19:38:43.790" v="161" actId="14100"/>
          <pc:sldLayoutMkLst>
            <pc:docMk/>
            <pc:sldMasterMk cId="3911835122" sldId="2147483660"/>
            <pc:sldLayoutMk cId="2376513565" sldId="2147483673"/>
          </pc:sldLayoutMkLst>
          <pc:spChg chg="del">
            <ac:chgData name="Jessyl Cacho" userId="23b0b4d42ae596b9" providerId="LiveId" clId="{1938F451-E276-4168-A062-517FEF5D1A77}" dt="2019-12-08T19:36:33.373" v="134" actId="478"/>
            <ac:spMkLst>
              <pc:docMk/>
              <pc:sldMasterMk cId="3911835122" sldId="2147483660"/>
              <pc:sldLayoutMk cId="2376513565" sldId="2147483673"/>
              <ac:spMk id="4" creationId="{DC2A0631-3130-4C36-8E5E-80464B1A62A7}"/>
            </ac:spMkLst>
          </pc:spChg>
          <pc:spChg chg="del">
            <ac:chgData name="Jessyl Cacho" userId="23b0b4d42ae596b9" providerId="LiveId" clId="{1938F451-E276-4168-A062-517FEF5D1A77}" dt="2019-12-08T19:36:32.661" v="133" actId="478"/>
            <ac:spMkLst>
              <pc:docMk/>
              <pc:sldMasterMk cId="3911835122" sldId="2147483660"/>
              <pc:sldLayoutMk cId="2376513565" sldId="2147483673"/>
              <ac:spMk id="5" creationId="{79230F82-FE68-4450-98DF-5D29369AEE76}"/>
            </ac:spMkLst>
          </pc:spChg>
          <pc:spChg chg="del">
            <ac:chgData name="Jessyl Cacho" userId="23b0b4d42ae596b9" providerId="LiveId" clId="{1938F451-E276-4168-A062-517FEF5D1A77}" dt="2019-12-08T19:36:36.861" v="135" actId="478"/>
            <ac:spMkLst>
              <pc:docMk/>
              <pc:sldMasterMk cId="3911835122" sldId="2147483660"/>
              <pc:sldLayoutMk cId="2376513565" sldId="2147483673"/>
              <ac:spMk id="6" creationId="{EE6603C1-6E1A-4E4B-9555-31D84B6BDAD9}"/>
            </ac:spMkLst>
          </pc:spChg>
          <pc:spChg chg="mod">
            <ac:chgData name="Jessyl Cacho" userId="23b0b4d42ae596b9" providerId="LiveId" clId="{1938F451-E276-4168-A062-517FEF5D1A77}" dt="2019-12-08T19:38:43.790" v="161" actId="14100"/>
            <ac:spMkLst>
              <pc:docMk/>
              <pc:sldMasterMk cId="3911835122" sldId="2147483660"/>
              <pc:sldLayoutMk cId="2376513565" sldId="2147483673"/>
              <ac:spMk id="7" creationId="{5E5109FC-8CB6-4120-99CF-163DDAB90612}"/>
            </ac:spMkLst>
          </pc:spChg>
          <pc:spChg chg="del">
            <ac:chgData name="Jessyl Cacho" userId="23b0b4d42ae596b9" providerId="LiveId" clId="{1938F451-E276-4168-A062-517FEF5D1A77}" dt="2019-12-08T19:36:31.510" v="132" actId="478"/>
            <ac:spMkLst>
              <pc:docMk/>
              <pc:sldMasterMk cId="3911835122" sldId="2147483660"/>
              <pc:sldLayoutMk cId="2376513565" sldId="2147483673"/>
              <ac:spMk id="18" creationId="{D7B996D2-06BA-413A-BDEE-428A188D3ADF}"/>
            </ac:spMkLst>
          </pc:spChg>
          <pc:spChg chg="del">
            <ac:chgData name="Jessyl Cacho" userId="23b0b4d42ae596b9" providerId="LiveId" clId="{1938F451-E276-4168-A062-517FEF5D1A77}" dt="2019-12-08T19:36:29.149" v="131" actId="478"/>
            <ac:spMkLst>
              <pc:docMk/>
              <pc:sldMasterMk cId="3911835122" sldId="2147483660"/>
              <pc:sldLayoutMk cId="2376513565" sldId="2147483673"/>
              <ac:spMk id="20" creationId="{9462DA56-F882-470A-8F8C-A55B25FD8A7A}"/>
            </ac:spMkLst>
          </pc:spChg>
          <pc:spChg chg="mod">
            <ac:chgData name="Jessyl Cacho" userId="23b0b4d42ae596b9" providerId="LiveId" clId="{1938F451-E276-4168-A062-517FEF5D1A77}" dt="2019-12-08T19:36:52.259" v="137" actId="207"/>
            <ac:spMkLst>
              <pc:docMk/>
              <pc:sldMasterMk cId="3911835122" sldId="2147483660"/>
              <pc:sldLayoutMk cId="2376513565" sldId="2147483673"/>
              <ac:spMk id="43" creationId="{0162C508-E081-418C-A19D-15A59388C43A}"/>
            </ac:spMkLst>
          </pc:spChg>
          <pc:spChg chg="mod">
            <ac:chgData name="Jessyl Cacho" userId="23b0b4d42ae596b9" providerId="LiveId" clId="{1938F451-E276-4168-A062-517FEF5D1A77}" dt="2019-12-08T19:36:48.908" v="136" actId="207"/>
            <ac:spMkLst>
              <pc:docMk/>
              <pc:sldMasterMk cId="3911835122" sldId="2147483660"/>
              <pc:sldLayoutMk cId="2376513565" sldId="2147483673"/>
              <ac:spMk id="44" creationId="{2A710D7D-FC65-4BF6-BDA4-E59B01AD6FBC}"/>
            </ac:spMkLst>
          </pc:spChg>
          <pc:spChg chg="mod">
            <ac:chgData name="Jessyl Cacho" userId="23b0b4d42ae596b9" providerId="LiveId" clId="{1938F451-E276-4168-A062-517FEF5D1A77}" dt="2019-12-08T19:36:56.068" v="138" actId="207"/>
            <ac:spMkLst>
              <pc:docMk/>
              <pc:sldMasterMk cId="3911835122" sldId="2147483660"/>
              <pc:sldLayoutMk cId="2376513565" sldId="2147483673"/>
              <ac:spMk id="45" creationId="{18811B6B-BBB0-4D69-AEF8-AD0A7F9A4B57}"/>
            </ac:spMkLst>
          </pc:spChg>
          <pc:spChg chg="mod">
            <ac:chgData name="Jessyl Cacho" userId="23b0b4d42ae596b9" providerId="LiveId" clId="{1938F451-E276-4168-A062-517FEF5D1A77}" dt="2019-12-08T19:37:05.236" v="140" actId="207"/>
            <ac:spMkLst>
              <pc:docMk/>
              <pc:sldMasterMk cId="3911835122" sldId="2147483660"/>
              <pc:sldLayoutMk cId="2376513565" sldId="2147483673"/>
              <ac:spMk id="48" creationId="{2F290D8B-987A-4555-890C-F3CD026BF7BF}"/>
            </ac:spMkLst>
          </pc:spChg>
          <pc:spChg chg="mod">
            <ac:chgData name="Jessyl Cacho" userId="23b0b4d42ae596b9" providerId="LiveId" clId="{1938F451-E276-4168-A062-517FEF5D1A77}" dt="2019-12-08T19:37:01.883" v="139" actId="207"/>
            <ac:spMkLst>
              <pc:docMk/>
              <pc:sldMasterMk cId="3911835122" sldId="2147483660"/>
              <pc:sldLayoutMk cId="2376513565" sldId="2147483673"/>
              <ac:spMk id="49" creationId="{6139C5E6-5A04-4458-8EF9-628BFBA73A92}"/>
            </ac:spMkLst>
          </pc:spChg>
        </pc:sldLayoutChg>
        <pc:sldLayoutChg chg="del">
          <pc:chgData name="Jessyl Cacho" userId="23b0b4d42ae596b9" providerId="LiveId" clId="{1938F451-E276-4168-A062-517FEF5D1A77}" dt="2019-12-08T19:20:11.315" v="18" actId="47"/>
          <pc:sldLayoutMkLst>
            <pc:docMk/>
            <pc:sldMasterMk cId="3911835122" sldId="2147483660"/>
            <pc:sldLayoutMk cId="139419620" sldId="2147483680"/>
          </pc:sldLayoutMkLst>
        </pc:sldLayoutChg>
        <pc:sldLayoutChg chg="del">
          <pc:chgData name="Jessyl Cacho" userId="23b0b4d42ae596b9" providerId="LiveId" clId="{1938F451-E276-4168-A062-517FEF5D1A77}" dt="2019-12-08T19:25:27.240" v="60" actId="47"/>
          <pc:sldLayoutMkLst>
            <pc:docMk/>
            <pc:sldMasterMk cId="3911835122" sldId="2147483660"/>
            <pc:sldLayoutMk cId="847020407" sldId="2147483680"/>
          </pc:sldLayoutMkLst>
        </pc:sldLayoutChg>
        <pc:sldLayoutChg chg="del">
          <pc:chgData name="Jessyl Cacho" userId="23b0b4d42ae596b9" providerId="LiveId" clId="{1938F451-E276-4168-A062-517FEF5D1A77}" dt="2019-12-08T19:36:15.644" v="130" actId="47"/>
          <pc:sldLayoutMkLst>
            <pc:docMk/>
            <pc:sldMasterMk cId="3911835122" sldId="2147483660"/>
            <pc:sldLayoutMk cId="992779043" sldId="2147483680"/>
          </pc:sldLayoutMkLst>
        </pc:sldLayoutChg>
        <pc:sldLayoutChg chg="del">
          <pc:chgData name="Jessyl Cacho" userId="23b0b4d42ae596b9" providerId="LiveId" clId="{1938F451-E276-4168-A062-517FEF5D1A77}" dt="2019-12-08T19:26:31.839" v="67" actId="47"/>
          <pc:sldLayoutMkLst>
            <pc:docMk/>
            <pc:sldMasterMk cId="3911835122" sldId="2147483660"/>
            <pc:sldLayoutMk cId="3668510380" sldId="2147483680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94770C-F56C-475A-8FD1-166C8852A3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6FA03-630D-49DC-A923-1D1263CBF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BD2C8-AE0C-4E5F-8432-4284CC19D81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49A2E-3140-49E7-9978-2E72B6DF72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620A4-DD95-4E17-8E31-6E3DA65B6D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E8B58-A4DA-416F-9A62-7D435CBFF7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96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2324-2EDB-4161-8E43-7FB606E1F072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4A62A-B967-4553-8255-09F720E62F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4A62A-B967-4553-8255-09F720E62FC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84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>
                <a:solidFill>
                  <a:srgbClr val="1A4E66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   </a:t>
            </a:r>
            <a:endParaRPr lang="ru-RU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7967504" y="542978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solidFill>
            <a:srgbClr val="959595"/>
          </a:soli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THANK YOU!</a:t>
            </a:r>
            <a:endParaRPr lang="ru-RU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36186" y="2670556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/>
        </p:nvSpPr>
        <p:spPr>
          <a:xfrm>
            <a:off x="0" y="2676005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1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46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2">
                  <a:lumMod val="60000"/>
                  <a:lumOff val="40000"/>
                </a:schemeClr>
              </a:gs>
              <a:gs pos="83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18" y="301226"/>
            <a:ext cx="9562639" cy="945498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513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116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851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574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642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874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3016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DIVIDER SLIDE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04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14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LAYOUT 02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0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LAYOUT 02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32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COMPARISON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593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CHART SLIDE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TABLE SLIDE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16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BIG IMAGE</a:t>
            </a: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94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2530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205F7-811A-4606-AC7E-593528945A21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2E757CD-3B46-4C63-B887-90DD9369982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83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microsoft.com/office/2007/relationships/hdphoto" Target="../media/hdphoto1.wdp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HX5beh0ubGY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202240E-04CA-4FB1-B8E0-1982DB9BA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-11744"/>
            <a:ext cx="9658965" cy="6869743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3715720-91DF-486B-BB1F-F8A26380243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think-cell Slide" r:id="rId8" imgW="359" imgH="360" progId="TCLayout.ActiveDocument.1">
                  <p:embed/>
                </p:oleObj>
              </mc:Choice>
              <mc:Fallback>
                <p:oleObj name="think-cell Slide" r:id="rId8" imgW="359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3715720-91DF-486B-BB1F-F8A2638024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DC994BE7-02DE-4C3B-914C-BD37B848D52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000" b="1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2893E1-62D1-482B-9F38-038CBEB15126}"/>
              </a:ext>
            </a:extLst>
          </p:cNvPr>
          <p:cNvSpPr/>
          <p:nvPr/>
        </p:nvSpPr>
        <p:spPr>
          <a:xfrm>
            <a:off x="0" y="0"/>
            <a:ext cx="6289933" cy="685800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29544-A378-441D-87BB-8FFB21A85DEE}"/>
              </a:ext>
            </a:extLst>
          </p:cNvPr>
          <p:cNvGrpSpPr/>
          <p:nvPr/>
        </p:nvGrpSpPr>
        <p:grpSpPr>
          <a:xfrm>
            <a:off x="6274455" y="-11745"/>
            <a:ext cx="5911139" cy="6795523"/>
            <a:chOff x="6756622" y="8119"/>
            <a:chExt cx="5408411" cy="6841763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4A56BBFD-D7BF-44DC-9499-EA0B77175521}"/>
                </a:ext>
              </a:extLst>
            </p:cNvPr>
            <p:cNvSpPr/>
            <p:nvPr/>
          </p:nvSpPr>
          <p:spPr>
            <a:xfrm rot="5400000">
              <a:off x="7274992" y="1195294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27FBEDFA-7345-4E0F-A3FE-4C93C2CDFED9}"/>
                </a:ext>
              </a:extLst>
            </p:cNvPr>
            <p:cNvSpPr/>
            <p:nvPr/>
          </p:nvSpPr>
          <p:spPr>
            <a:xfrm rot="5400000">
              <a:off x="8473532" y="1195294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8E7852A9-412E-4D5B-8E5A-D1D75AD4AF9D}"/>
                </a:ext>
              </a:extLst>
            </p:cNvPr>
            <p:cNvSpPr/>
            <p:nvPr/>
          </p:nvSpPr>
          <p:spPr>
            <a:xfrm rot="5400000">
              <a:off x="9672072" y="1195294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03CF2AD3-B700-416C-BAF3-21586B1FE83D}"/>
                </a:ext>
              </a:extLst>
            </p:cNvPr>
            <p:cNvSpPr/>
            <p:nvPr/>
          </p:nvSpPr>
          <p:spPr>
            <a:xfrm rot="5400000">
              <a:off x="7874262" y="2286586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C202AC1E-9B5C-4182-8838-AC6CA97C16B2}"/>
                </a:ext>
              </a:extLst>
            </p:cNvPr>
            <p:cNvSpPr/>
            <p:nvPr/>
          </p:nvSpPr>
          <p:spPr>
            <a:xfrm rot="5400000">
              <a:off x="9072802" y="2286586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9AA4AB90-CF93-4BD0-96F9-1019BD0179E7}"/>
                </a:ext>
              </a:extLst>
            </p:cNvPr>
            <p:cNvSpPr/>
            <p:nvPr/>
          </p:nvSpPr>
          <p:spPr>
            <a:xfrm rot="5400000">
              <a:off x="10271341" y="2286586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0C89A87D-BE91-4BDE-8D9E-36D88B0F3326}"/>
                </a:ext>
              </a:extLst>
            </p:cNvPr>
            <p:cNvSpPr/>
            <p:nvPr/>
          </p:nvSpPr>
          <p:spPr>
            <a:xfrm rot="5400000">
              <a:off x="7274992" y="3377878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E2BD253-B492-4E0A-A028-D2640627516C}"/>
                </a:ext>
              </a:extLst>
            </p:cNvPr>
            <p:cNvSpPr/>
            <p:nvPr/>
          </p:nvSpPr>
          <p:spPr>
            <a:xfrm rot="5400000">
              <a:off x="8473532" y="3377878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B3ECD25C-FD1D-434A-9259-9D52C27ADC3A}"/>
                </a:ext>
              </a:extLst>
            </p:cNvPr>
            <p:cNvSpPr/>
            <p:nvPr/>
          </p:nvSpPr>
          <p:spPr>
            <a:xfrm rot="5400000">
              <a:off x="9672072" y="3377878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33A659C8-CFAF-4C65-9653-F55BFA7609F3}"/>
                </a:ext>
              </a:extLst>
            </p:cNvPr>
            <p:cNvSpPr/>
            <p:nvPr/>
          </p:nvSpPr>
          <p:spPr>
            <a:xfrm rot="5400000">
              <a:off x="10870610" y="3377878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5FB3424F-3482-4096-B06B-E51922CC513D}"/>
                </a:ext>
              </a:extLst>
            </p:cNvPr>
            <p:cNvSpPr/>
            <p:nvPr/>
          </p:nvSpPr>
          <p:spPr>
            <a:xfrm rot="5400000">
              <a:off x="6675722" y="4469170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DF30B8AD-33E6-456E-9DAD-30B6FCB49BED}"/>
                </a:ext>
              </a:extLst>
            </p:cNvPr>
            <p:cNvSpPr/>
            <p:nvPr/>
          </p:nvSpPr>
          <p:spPr>
            <a:xfrm rot="5400000">
              <a:off x="7874263" y="4469170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32C3B9FE-145F-40DB-A3EC-CB8321EE4E01}"/>
                </a:ext>
              </a:extLst>
            </p:cNvPr>
            <p:cNvSpPr/>
            <p:nvPr/>
          </p:nvSpPr>
          <p:spPr>
            <a:xfrm rot="5400000">
              <a:off x="9072801" y="4469170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F7B4E89-8406-48A4-B6C9-C59614177D00}"/>
                </a:ext>
              </a:extLst>
            </p:cNvPr>
            <p:cNvSpPr/>
            <p:nvPr/>
          </p:nvSpPr>
          <p:spPr>
            <a:xfrm rot="5400000">
              <a:off x="6675723" y="104002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6A62E8CA-348A-42FB-A026-B75F1520059A}"/>
                </a:ext>
              </a:extLst>
            </p:cNvPr>
            <p:cNvSpPr/>
            <p:nvPr/>
          </p:nvSpPr>
          <p:spPr>
            <a:xfrm rot="5400000">
              <a:off x="7874263" y="104002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65D043F7-8925-44B0-B266-D205A85DFAD7}"/>
                </a:ext>
              </a:extLst>
            </p:cNvPr>
            <p:cNvSpPr/>
            <p:nvPr/>
          </p:nvSpPr>
          <p:spPr>
            <a:xfrm rot="5400000">
              <a:off x="9072802" y="104002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74053171-C3E6-4949-9AEE-91CE5CD9FEBA}"/>
                </a:ext>
              </a:extLst>
            </p:cNvPr>
            <p:cNvSpPr/>
            <p:nvPr/>
          </p:nvSpPr>
          <p:spPr>
            <a:xfrm rot="5400000">
              <a:off x="10271341" y="104002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0CBEA5A-C97B-4AE8-B00C-D98B5FB1F2E7}"/>
                </a:ext>
              </a:extLst>
            </p:cNvPr>
            <p:cNvSpPr/>
            <p:nvPr/>
          </p:nvSpPr>
          <p:spPr>
            <a:xfrm rot="5400000">
              <a:off x="7274992" y="5555459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95C8E3D5-98C8-4B22-84F2-EB0FBFAD5E6E}"/>
                </a:ext>
              </a:extLst>
            </p:cNvPr>
            <p:cNvSpPr/>
            <p:nvPr/>
          </p:nvSpPr>
          <p:spPr>
            <a:xfrm rot="5400000">
              <a:off x="8473532" y="5555459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69584FD7-3D8F-47F0-B085-B3F4DBEF673E}"/>
                </a:ext>
              </a:extLst>
            </p:cNvPr>
            <p:cNvSpPr/>
            <p:nvPr/>
          </p:nvSpPr>
          <p:spPr>
            <a:xfrm rot="5400000">
              <a:off x="9672072" y="5555459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EAA12CF-8E79-4AA7-98BE-9AB9CD20827A}"/>
                </a:ext>
              </a:extLst>
            </p:cNvPr>
            <p:cNvSpPr/>
            <p:nvPr/>
          </p:nvSpPr>
          <p:spPr>
            <a:xfrm rot="5400000">
              <a:off x="10870610" y="5555459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CE9E47AA-B70F-4DEF-80D8-E830D2237F01}"/>
                </a:ext>
              </a:extLst>
            </p:cNvPr>
            <p:cNvSpPr/>
            <p:nvPr/>
          </p:nvSpPr>
          <p:spPr>
            <a:xfrm rot="5400000">
              <a:off x="6660739" y="2286586"/>
              <a:ext cx="1390306" cy="1198540"/>
            </a:xfrm>
            <a:prstGeom prst="hexagon">
              <a:avLst/>
            </a:prstGeom>
            <a:no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28F5A5EC-1307-4016-B3F5-5CC6A02262AC}"/>
              </a:ext>
            </a:extLst>
          </p:cNvPr>
          <p:cNvSpPr/>
          <p:nvPr/>
        </p:nvSpPr>
        <p:spPr>
          <a:xfrm>
            <a:off x="6096001" y="6446661"/>
            <a:ext cx="1664472" cy="411339"/>
          </a:xfrm>
          <a:prstGeom prst="triangle">
            <a:avLst>
              <a:gd name="adj" fmla="val 5183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66E461BE-85B3-4889-B862-60DC6E1DA1BC}"/>
              </a:ext>
            </a:extLst>
          </p:cNvPr>
          <p:cNvSpPr/>
          <p:nvPr/>
        </p:nvSpPr>
        <p:spPr>
          <a:xfrm rot="5400000">
            <a:off x="6132772" y="-495746"/>
            <a:ext cx="314321" cy="1293435"/>
          </a:xfrm>
          <a:custGeom>
            <a:avLst/>
            <a:gdLst>
              <a:gd name="connsiteX0" fmla="*/ 0 w 1390306"/>
              <a:gd name="connsiteY0" fmla="*/ 599270 h 1198540"/>
              <a:gd name="connsiteX1" fmla="*/ 299635 w 1390306"/>
              <a:gd name="connsiteY1" fmla="*/ 0 h 1198540"/>
              <a:gd name="connsiteX2" fmla="*/ 1090671 w 1390306"/>
              <a:gd name="connsiteY2" fmla="*/ 0 h 1198540"/>
              <a:gd name="connsiteX3" fmla="*/ 1390306 w 1390306"/>
              <a:gd name="connsiteY3" fmla="*/ 599270 h 1198540"/>
              <a:gd name="connsiteX4" fmla="*/ 1090671 w 1390306"/>
              <a:gd name="connsiteY4" fmla="*/ 1198540 h 1198540"/>
              <a:gd name="connsiteX5" fmla="*/ 299635 w 1390306"/>
              <a:gd name="connsiteY5" fmla="*/ 1198540 h 1198540"/>
              <a:gd name="connsiteX6" fmla="*/ 0 w 1390306"/>
              <a:gd name="connsiteY6" fmla="*/ 599270 h 1198540"/>
              <a:gd name="connsiteX0" fmla="*/ 0 w 1390306"/>
              <a:gd name="connsiteY0" fmla="*/ 599270 h 1198540"/>
              <a:gd name="connsiteX1" fmla="*/ 299635 w 1390306"/>
              <a:gd name="connsiteY1" fmla="*/ 0 h 1198540"/>
              <a:gd name="connsiteX2" fmla="*/ 1090671 w 1390306"/>
              <a:gd name="connsiteY2" fmla="*/ 0 h 1198540"/>
              <a:gd name="connsiteX3" fmla="*/ 1390306 w 1390306"/>
              <a:gd name="connsiteY3" fmla="*/ 599270 h 1198540"/>
              <a:gd name="connsiteX4" fmla="*/ 1090671 w 1390306"/>
              <a:gd name="connsiteY4" fmla="*/ 1198540 h 1198540"/>
              <a:gd name="connsiteX5" fmla="*/ 299635 w 1390306"/>
              <a:gd name="connsiteY5" fmla="*/ 1198540 h 1198540"/>
              <a:gd name="connsiteX6" fmla="*/ 91440 w 1390306"/>
              <a:gd name="connsiteY6" fmla="*/ 690710 h 1198540"/>
              <a:gd name="connsiteX0" fmla="*/ 0 w 1390306"/>
              <a:gd name="connsiteY0" fmla="*/ 599270 h 1198540"/>
              <a:gd name="connsiteX1" fmla="*/ 299635 w 1390306"/>
              <a:gd name="connsiteY1" fmla="*/ 0 h 1198540"/>
              <a:gd name="connsiteX2" fmla="*/ 1090671 w 1390306"/>
              <a:gd name="connsiteY2" fmla="*/ 0 h 1198540"/>
              <a:gd name="connsiteX3" fmla="*/ 1390306 w 1390306"/>
              <a:gd name="connsiteY3" fmla="*/ 599270 h 1198540"/>
              <a:gd name="connsiteX4" fmla="*/ 1090671 w 1390306"/>
              <a:gd name="connsiteY4" fmla="*/ 1198540 h 1198540"/>
              <a:gd name="connsiteX5" fmla="*/ 299635 w 1390306"/>
              <a:gd name="connsiteY5" fmla="*/ 1198540 h 1198540"/>
              <a:gd name="connsiteX0" fmla="*/ 0 w 1390306"/>
              <a:gd name="connsiteY0" fmla="*/ 599270 h 1198540"/>
              <a:gd name="connsiteX1" fmla="*/ 299635 w 1390306"/>
              <a:gd name="connsiteY1" fmla="*/ 0 h 1198540"/>
              <a:gd name="connsiteX2" fmla="*/ 1090671 w 1390306"/>
              <a:gd name="connsiteY2" fmla="*/ 0 h 1198540"/>
              <a:gd name="connsiteX3" fmla="*/ 1390306 w 1390306"/>
              <a:gd name="connsiteY3" fmla="*/ 599270 h 1198540"/>
              <a:gd name="connsiteX4" fmla="*/ 1090671 w 1390306"/>
              <a:gd name="connsiteY4" fmla="*/ 1198540 h 1198540"/>
              <a:gd name="connsiteX0" fmla="*/ 0 w 1090671"/>
              <a:gd name="connsiteY0" fmla="*/ 0 h 1198540"/>
              <a:gd name="connsiteX1" fmla="*/ 791036 w 1090671"/>
              <a:gd name="connsiteY1" fmla="*/ 0 h 1198540"/>
              <a:gd name="connsiteX2" fmla="*/ 1090671 w 1090671"/>
              <a:gd name="connsiteY2" fmla="*/ 599270 h 1198540"/>
              <a:gd name="connsiteX3" fmla="*/ 791036 w 1090671"/>
              <a:gd name="connsiteY3" fmla="*/ 1198540 h 1198540"/>
              <a:gd name="connsiteX0" fmla="*/ 0 w 299635"/>
              <a:gd name="connsiteY0" fmla="*/ 0 h 1198540"/>
              <a:gd name="connsiteX1" fmla="*/ 299635 w 299635"/>
              <a:gd name="connsiteY1" fmla="*/ 599270 h 1198540"/>
              <a:gd name="connsiteX2" fmla="*/ 0 w 299635"/>
              <a:gd name="connsiteY2" fmla="*/ 1198540 h 119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635" h="1198540">
                <a:moveTo>
                  <a:pt x="0" y="0"/>
                </a:moveTo>
                <a:lnTo>
                  <a:pt x="299635" y="599270"/>
                </a:lnTo>
                <a:lnTo>
                  <a:pt x="0" y="1198540"/>
                </a:lnTo>
              </a:path>
            </a:pathLst>
          </a:custGeom>
          <a:solidFill>
            <a:schemeClr val="bg2">
              <a:lumMod val="50000"/>
            </a:schemeClr>
          </a:solidFill>
          <a:ln w="57150">
            <a:solidFill>
              <a:schemeClr val="bg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37653A-EC37-4BA0-A040-26D8A69A8569}"/>
              </a:ext>
            </a:extLst>
          </p:cNvPr>
          <p:cNvSpPr/>
          <p:nvPr/>
        </p:nvSpPr>
        <p:spPr>
          <a:xfrm>
            <a:off x="143251" y="5635607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0E2410-2033-406D-8727-FEDFE1E3724E}"/>
              </a:ext>
            </a:extLst>
          </p:cNvPr>
          <p:cNvGrpSpPr/>
          <p:nvPr/>
        </p:nvGrpSpPr>
        <p:grpSpPr>
          <a:xfrm>
            <a:off x="4993528" y="-11743"/>
            <a:ext cx="2609297" cy="6805112"/>
            <a:chOff x="5546320" y="25684"/>
            <a:chExt cx="2386455" cy="6805112"/>
          </a:xfrm>
          <a:gradFill>
            <a:gsLst>
              <a:gs pos="0">
                <a:schemeClr val="bg2">
                  <a:lumMod val="50000"/>
                </a:schemeClr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40CD8A41-8F45-41C0-96FD-77EBA94617D9}"/>
                </a:ext>
              </a:extLst>
            </p:cNvPr>
            <p:cNvSpPr/>
            <p:nvPr/>
          </p:nvSpPr>
          <p:spPr>
            <a:xfrm rot="5400000">
              <a:off x="6076452" y="1195294"/>
              <a:ext cx="1390306" cy="1198540"/>
            </a:xfrm>
            <a:prstGeom prst="hexagon">
              <a:avLst/>
            </a:prstGeom>
            <a:grp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BB59A1D1-8D7F-462C-A60E-64D227F46873}"/>
                </a:ext>
              </a:extLst>
            </p:cNvPr>
            <p:cNvSpPr/>
            <p:nvPr/>
          </p:nvSpPr>
          <p:spPr>
            <a:xfrm rot="5400000">
              <a:off x="5450437" y="2286586"/>
              <a:ext cx="1390306" cy="1198540"/>
            </a:xfrm>
            <a:prstGeom prst="hexagon">
              <a:avLst/>
            </a:prstGeom>
            <a:grpFill/>
            <a:ln w="57150">
              <a:solidFill>
                <a:schemeClr val="bg1">
                  <a:alpha val="1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E1156DA5-42A5-4CAE-8541-9360E13C89ED}"/>
                </a:ext>
              </a:extLst>
            </p:cNvPr>
            <p:cNvSpPr/>
            <p:nvPr/>
          </p:nvSpPr>
          <p:spPr>
            <a:xfrm rot="5400000">
              <a:off x="6069410" y="3360724"/>
              <a:ext cx="1390306" cy="1198540"/>
            </a:xfrm>
            <a:prstGeom prst="hexagon">
              <a:avLst/>
            </a:prstGeom>
            <a:grp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D13BAD97-187A-43A3-A27F-FB5484141225}"/>
                </a:ext>
              </a:extLst>
            </p:cNvPr>
            <p:cNvSpPr/>
            <p:nvPr/>
          </p:nvSpPr>
          <p:spPr>
            <a:xfrm rot="5400000">
              <a:off x="5474200" y="4433279"/>
              <a:ext cx="1390306" cy="1198540"/>
            </a:xfrm>
            <a:prstGeom prst="hexagon">
              <a:avLst/>
            </a:prstGeom>
            <a:grpFill/>
            <a:ln w="57150">
              <a:solidFill>
                <a:schemeClr val="bg1">
                  <a:alpha val="1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7C5EC166-FB30-416D-8FF6-77AE1CDB1C3D}"/>
                </a:ext>
              </a:extLst>
            </p:cNvPr>
            <p:cNvSpPr/>
            <p:nvPr/>
          </p:nvSpPr>
          <p:spPr>
            <a:xfrm rot="5400000">
              <a:off x="6069263" y="5536373"/>
              <a:ext cx="1390306" cy="1198540"/>
            </a:xfrm>
            <a:prstGeom prst="hexagon">
              <a:avLst/>
            </a:prstGeom>
            <a:grpFill/>
            <a:ln w="571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66FDF503-4419-4264-9AD2-954D66A5A93D}"/>
                </a:ext>
              </a:extLst>
            </p:cNvPr>
            <p:cNvSpPr/>
            <p:nvPr/>
          </p:nvSpPr>
          <p:spPr>
            <a:xfrm rot="5400000">
              <a:off x="5468318" y="142258"/>
              <a:ext cx="1390306" cy="1198540"/>
            </a:xfrm>
            <a:prstGeom prst="hexagon">
              <a:avLst/>
            </a:prstGeom>
            <a:grpFill/>
            <a:ln w="5715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9291BACA-260B-43E9-8D2F-3D029E255ACE}"/>
                </a:ext>
              </a:extLst>
            </p:cNvPr>
            <p:cNvSpPr/>
            <p:nvPr/>
          </p:nvSpPr>
          <p:spPr>
            <a:xfrm rot="5400000">
              <a:off x="6638352" y="121567"/>
              <a:ext cx="1390306" cy="1198540"/>
            </a:xfrm>
            <a:prstGeom prst="hexagon">
              <a:avLst/>
            </a:prstGeom>
            <a:grpFill/>
            <a:ln w="57150">
              <a:solidFill>
                <a:schemeClr val="bg1">
                  <a:alpha val="5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itle 36">
            <a:extLst>
              <a:ext uri="{FF2B5EF4-FFF2-40B4-BE49-F238E27FC236}">
                <a16:creationId xmlns:a16="http://schemas.microsoft.com/office/drawing/2014/main" id="{277CDAF2-6295-48BE-BC9A-1DF33BBC883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9814" y="606641"/>
            <a:ext cx="5478257" cy="2437590"/>
          </a:xfrm>
        </p:spPr>
        <p:txBody>
          <a:bodyPr wrap="square" lIns="0" tIns="0" rIns="0" bIns="0" anchor="ctr">
            <a:spAutoFit/>
          </a:bodyPr>
          <a:lstStyle/>
          <a:p>
            <a:r>
              <a:rPr lang="ru-RU" sz="4400" b="0" dirty="0">
                <a:solidFill>
                  <a:schemeClr val="bg1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УВОЂЕЊЕ САВРЕМЕ ТЕХНОЛОГИЈЕ У ПРОЦЕС ЗАМЕНЕ ЦЕВОВОДА</a:t>
            </a:r>
            <a:endParaRPr lang="en-US" sz="4400" b="0" dirty="0">
              <a:solidFill>
                <a:schemeClr val="bg1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31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BEF3-1368-40C3-B40D-D17B8BBC1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367"/>
            <a:ext cx="10863618" cy="1271497"/>
          </a:xfrm>
        </p:spPr>
        <p:txBody>
          <a:bodyPr>
            <a:noAutofit/>
          </a:bodyPr>
          <a:lstStyle/>
          <a:p>
            <a:pPr algn="ctr"/>
            <a:r>
              <a:rPr lang="sr-Cyrl-RS" sz="36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КЛАСИЧНА МЕТОДА</a:t>
            </a:r>
            <a:r>
              <a:rPr lang="sr-Cyrl-RS" sz="3600" dirty="0">
                <a:solidFill>
                  <a:srgbClr val="1A4E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3600" dirty="0">
                <a:solidFill>
                  <a:srgbClr val="1A4E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r-Latn-BA" sz="3600" i="1" dirty="0">
                <a:solidFill>
                  <a:srgbClr val="9595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VS</a:t>
            </a:r>
            <a:r>
              <a:rPr lang="en-US" sz="3600" i="1" dirty="0">
                <a:solidFill>
                  <a:srgbClr val="9595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r-Cyrl-RS" sz="36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САВРЕМЕНА</a:t>
            </a:r>
            <a:endParaRPr lang="en-GB" sz="36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D1840B-A7FA-42C6-AE8F-2388AB603555}"/>
              </a:ext>
            </a:extLst>
          </p:cNvPr>
          <p:cNvSpPr/>
          <p:nvPr/>
        </p:nvSpPr>
        <p:spPr>
          <a:xfrm>
            <a:off x="4832539" y="1340105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D87B7A-D600-4F15-B656-1A8CA21C387F}"/>
              </a:ext>
            </a:extLst>
          </p:cNvPr>
          <p:cNvGrpSpPr/>
          <p:nvPr/>
        </p:nvGrpSpPr>
        <p:grpSpPr>
          <a:xfrm>
            <a:off x="158117" y="1565452"/>
            <a:ext cx="10507023" cy="5292550"/>
            <a:chOff x="158117" y="1695154"/>
            <a:chExt cx="10507023" cy="5162847"/>
          </a:xfrm>
          <a:gradFill>
            <a:gsLst>
              <a:gs pos="0">
                <a:schemeClr val="bg1">
                  <a:lumMod val="75000"/>
                </a:schemeClr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9A3EC2A-B223-476B-9D73-F9A0869CFCE7}"/>
                </a:ext>
              </a:extLst>
            </p:cNvPr>
            <p:cNvSpPr/>
            <p:nvPr/>
          </p:nvSpPr>
          <p:spPr>
            <a:xfrm rot="5400000">
              <a:off x="869777" y="1212679"/>
              <a:ext cx="4933662" cy="6356982"/>
            </a:xfrm>
            <a:custGeom>
              <a:avLst/>
              <a:gdLst>
                <a:gd name="connsiteX0" fmla="*/ 0 w 4933662"/>
                <a:gd name="connsiteY0" fmla="*/ 3959573 h 6356982"/>
                <a:gd name="connsiteX1" fmla="*/ 0 w 4933662"/>
                <a:gd name="connsiteY1" fmla="*/ 2397409 h 6356982"/>
                <a:gd name="connsiteX2" fmla="*/ 2397409 w 4933662"/>
                <a:gd name="connsiteY2" fmla="*/ 0 h 6356982"/>
                <a:gd name="connsiteX3" fmla="*/ 4422206 w 4933662"/>
                <a:gd name="connsiteY3" fmla="*/ 0 h 6356982"/>
                <a:gd name="connsiteX4" fmla="*/ 4905368 w 4933662"/>
                <a:gd name="connsiteY4" fmla="*/ 48707 h 6356982"/>
                <a:gd name="connsiteX5" fmla="*/ 4933662 w 4933662"/>
                <a:gd name="connsiteY5" fmla="*/ 55982 h 6356982"/>
                <a:gd name="connsiteX6" fmla="*/ 4933662 w 4933662"/>
                <a:gd name="connsiteY6" fmla="*/ 6301000 h 6356982"/>
                <a:gd name="connsiteX7" fmla="*/ 4905368 w 4933662"/>
                <a:gd name="connsiteY7" fmla="*/ 6308275 h 6356982"/>
                <a:gd name="connsiteX8" fmla="*/ 4422206 w 4933662"/>
                <a:gd name="connsiteY8" fmla="*/ 6356982 h 6356982"/>
                <a:gd name="connsiteX9" fmla="*/ 2397409 w 4933662"/>
                <a:gd name="connsiteY9" fmla="*/ 6356982 h 6356982"/>
                <a:gd name="connsiteX10" fmla="*/ 0 w 4933662"/>
                <a:gd name="connsiteY10" fmla="*/ 3959573 h 635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33662" h="6356982">
                  <a:moveTo>
                    <a:pt x="0" y="3959573"/>
                  </a:moveTo>
                  <a:lnTo>
                    <a:pt x="0" y="2397409"/>
                  </a:lnTo>
                  <a:cubicBezTo>
                    <a:pt x="0" y="1073357"/>
                    <a:pt x="1073357" y="0"/>
                    <a:pt x="2397409" y="0"/>
                  </a:cubicBezTo>
                  <a:lnTo>
                    <a:pt x="4422206" y="0"/>
                  </a:lnTo>
                  <a:cubicBezTo>
                    <a:pt x="4587713" y="0"/>
                    <a:pt x="4749302" y="16771"/>
                    <a:pt x="4905368" y="48707"/>
                  </a:cubicBezTo>
                  <a:lnTo>
                    <a:pt x="4933662" y="55982"/>
                  </a:lnTo>
                  <a:lnTo>
                    <a:pt x="4933662" y="6301000"/>
                  </a:lnTo>
                  <a:lnTo>
                    <a:pt x="4905368" y="6308275"/>
                  </a:lnTo>
                  <a:cubicBezTo>
                    <a:pt x="4749302" y="6340211"/>
                    <a:pt x="4587713" y="6356982"/>
                    <a:pt x="4422206" y="6356982"/>
                  </a:cubicBezTo>
                  <a:lnTo>
                    <a:pt x="2397409" y="6356982"/>
                  </a:lnTo>
                  <a:cubicBezTo>
                    <a:pt x="1073357" y="6356982"/>
                    <a:pt x="0" y="5283625"/>
                    <a:pt x="0" y="395957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86AB93-429E-4204-9FBF-610800D857FB}"/>
                </a:ext>
              </a:extLst>
            </p:cNvPr>
            <p:cNvSpPr/>
            <p:nvPr/>
          </p:nvSpPr>
          <p:spPr>
            <a:xfrm rot="5400000">
              <a:off x="3933675" y="2069637"/>
              <a:ext cx="5162847" cy="4413881"/>
            </a:xfrm>
            <a:custGeom>
              <a:avLst/>
              <a:gdLst>
                <a:gd name="connsiteX0" fmla="*/ 0 w 5162847"/>
                <a:gd name="connsiteY0" fmla="*/ 2749274 h 4413881"/>
                <a:gd name="connsiteX1" fmla="*/ 0 w 5162847"/>
                <a:gd name="connsiteY1" fmla="*/ 1664606 h 4413881"/>
                <a:gd name="connsiteX2" fmla="*/ 1664607 w 5162847"/>
                <a:gd name="connsiteY2" fmla="*/ 0 h 4413881"/>
                <a:gd name="connsiteX3" fmla="*/ 4440366 w 5162847"/>
                <a:gd name="connsiteY3" fmla="*/ 0 h 4413881"/>
                <a:gd name="connsiteX4" fmla="*/ 5088306 w 5162847"/>
                <a:gd name="connsiteY4" fmla="*/ 130813 h 4413881"/>
                <a:gd name="connsiteX5" fmla="*/ 5162847 w 5162847"/>
                <a:gd name="connsiteY5" fmla="*/ 166721 h 4413881"/>
                <a:gd name="connsiteX6" fmla="*/ 5162847 w 5162847"/>
                <a:gd name="connsiteY6" fmla="*/ 4247160 h 4413881"/>
                <a:gd name="connsiteX7" fmla="*/ 5088306 w 5162847"/>
                <a:gd name="connsiteY7" fmla="*/ 4283068 h 4413881"/>
                <a:gd name="connsiteX8" fmla="*/ 4440366 w 5162847"/>
                <a:gd name="connsiteY8" fmla="*/ 4413881 h 4413881"/>
                <a:gd name="connsiteX9" fmla="*/ 1664607 w 5162847"/>
                <a:gd name="connsiteY9" fmla="*/ 4413881 h 4413881"/>
                <a:gd name="connsiteX10" fmla="*/ 0 w 5162847"/>
                <a:gd name="connsiteY10" fmla="*/ 2749274 h 441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2847" h="4413881">
                  <a:moveTo>
                    <a:pt x="0" y="2749274"/>
                  </a:moveTo>
                  <a:lnTo>
                    <a:pt x="0" y="1664606"/>
                  </a:lnTo>
                  <a:cubicBezTo>
                    <a:pt x="0" y="745269"/>
                    <a:pt x="745270" y="0"/>
                    <a:pt x="1664607" y="0"/>
                  </a:cubicBezTo>
                  <a:lnTo>
                    <a:pt x="4440366" y="0"/>
                  </a:lnTo>
                  <a:cubicBezTo>
                    <a:pt x="4670201" y="0"/>
                    <a:pt x="4889156" y="46579"/>
                    <a:pt x="5088306" y="130813"/>
                  </a:cubicBezTo>
                  <a:lnTo>
                    <a:pt x="5162847" y="166721"/>
                  </a:lnTo>
                  <a:lnTo>
                    <a:pt x="5162847" y="4247160"/>
                  </a:lnTo>
                  <a:lnTo>
                    <a:pt x="5088306" y="4283068"/>
                  </a:lnTo>
                  <a:cubicBezTo>
                    <a:pt x="4889156" y="4367302"/>
                    <a:pt x="4670201" y="4413881"/>
                    <a:pt x="4440366" y="4413881"/>
                  </a:cubicBezTo>
                  <a:lnTo>
                    <a:pt x="1664607" y="4413881"/>
                  </a:lnTo>
                  <a:cubicBezTo>
                    <a:pt x="745270" y="4413881"/>
                    <a:pt x="0" y="3668611"/>
                    <a:pt x="0" y="2749274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3B43C68-1B7B-4A08-AE6B-FECE57FA08D2}"/>
                </a:ext>
              </a:extLst>
            </p:cNvPr>
            <p:cNvSpPr/>
            <p:nvPr/>
          </p:nvSpPr>
          <p:spPr>
            <a:xfrm rot="5400000">
              <a:off x="6828749" y="3021609"/>
              <a:ext cx="4791959" cy="2880823"/>
            </a:xfrm>
            <a:custGeom>
              <a:avLst/>
              <a:gdLst>
                <a:gd name="connsiteX0" fmla="*/ 0 w 4791959"/>
                <a:gd name="connsiteY0" fmla="*/ 1794378 h 2880823"/>
                <a:gd name="connsiteX1" fmla="*/ 0 w 4791959"/>
                <a:gd name="connsiteY1" fmla="*/ 1086445 h 2880823"/>
                <a:gd name="connsiteX2" fmla="*/ 1086445 w 4791959"/>
                <a:gd name="connsiteY2" fmla="*/ 0 h 2880823"/>
                <a:gd name="connsiteX3" fmla="*/ 4791959 w 4791959"/>
                <a:gd name="connsiteY3" fmla="*/ 0 h 2880823"/>
                <a:gd name="connsiteX4" fmla="*/ 4791959 w 4791959"/>
                <a:gd name="connsiteY4" fmla="*/ 2880823 h 2880823"/>
                <a:gd name="connsiteX5" fmla="*/ 1086445 w 4791959"/>
                <a:gd name="connsiteY5" fmla="*/ 2880823 h 2880823"/>
                <a:gd name="connsiteX6" fmla="*/ 0 w 4791959"/>
                <a:gd name="connsiteY6" fmla="*/ 1794378 h 288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1959" h="2880823">
                  <a:moveTo>
                    <a:pt x="0" y="1794378"/>
                  </a:moveTo>
                  <a:lnTo>
                    <a:pt x="0" y="1086445"/>
                  </a:lnTo>
                  <a:cubicBezTo>
                    <a:pt x="0" y="486418"/>
                    <a:pt x="486418" y="0"/>
                    <a:pt x="1086445" y="0"/>
                  </a:cubicBezTo>
                  <a:lnTo>
                    <a:pt x="4791959" y="0"/>
                  </a:lnTo>
                  <a:lnTo>
                    <a:pt x="4791959" y="2880823"/>
                  </a:lnTo>
                  <a:lnTo>
                    <a:pt x="1086445" y="2880823"/>
                  </a:lnTo>
                  <a:cubicBezTo>
                    <a:pt x="486418" y="2880823"/>
                    <a:pt x="0" y="2394405"/>
                    <a:pt x="0" y="1794378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BF64C-1EE6-4945-8078-B7DB2570A2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5" y="2052640"/>
            <a:ext cx="5478131" cy="335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D647A-CB39-44F2-B38F-11DEDFE76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27" y="2052752"/>
            <a:ext cx="5616677" cy="335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21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AE8A3B0-5E97-4F3D-8BCB-E687E5F59186}"/>
              </a:ext>
            </a:extLst>
          </p:cNvPr>
          <p:cNvSpPr/>
          <p:nvPr/>
        </p:nvSpPr>
        <p:spPr>
          <a:xfrm>
            <a:off x="2116539" y="3903085"/>
            <a:ext cx="3243622" cy="2918408"/>
          </a:xfrm>
          <a:prstGeom prst="flowChartConnector">
            <a:avLst/>
          </a:prstGeom>
          <a:solidFill>
            <a:srgbClr val="95959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BA7F8-D68C-4DA7-A5F4-BC7D3F58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13493" cy="945498"/>
          </a:xfrm>
        </p:spPr>
        <p:txBody>
          <a:bodyPr/>
          <a:lstStyle/>
          <a:p>
            <a:pPr algn="ctr"/>
            <a:r>
              <a:rPr lang="sr-Cyrl-RS" sz="36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ИЗВОЂЕЊЕ </a:t>
            </a:r>
            <a:r>
              <a:rPr lang="sr-Cyrl-RS" sz="3600" dirty="0">
                <a:solidFill>
                  <a:srgbClr val="95959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РАДОВА</a:t>
            </a:r>
            <a:endParaRPr lang="en-GB" sz="3600" dirty="0">
              <a:solidFill>
                <a:srgbClr val="95959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4569A8-67E0-460A-8485-93A32837B9CE}"/>
              </a:ext>
            </a:extLst>
          </p:cNvPr>
          <p:cNvSpPr/>
          <p:nvPr/>
        </p:nvSpPr>
        <p:spPr>
          <a:xfrm>
            <a:off x="5037164" y="899779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4749C08B-2901-4AA2-B430-CCB3539378C9}"/>
              </a:ext>
            </a:extLst>
          </p:cNvPr>
          <p:cNvSpPr/>
          <p:nvPr/>
        </p:nvSpPr>
        <p:spPr>
          <a:xfrm>
            <a:off x="204716" y="1049875"/>
            <a:ext cx="3548418" cy="3249170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0517D2-9EEC-479F-B00B-6C521D185E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7114" y="1215256"/>
            <a:ext cx="3243622" cy="2918408"/>
          </a:xfrm>
          <a:prstGeom prst="flowChartConnector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8B8397-B965-498E-892E-E5E08A0E1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545" y="4030756"/>
            <a:ext cx="3073177" cy="2663066"/>
          </a:xfrm>
          <a:prstGeom prst="flowChartConnector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2C05C31D-9DDE-44A5-8F19-7E84C70BAEC3}"/>
              </a:ext>
            </a:extLst>
          </p:cNvPr>
          <p:cNvSpPr/>
          <p:nvPr/>
        </p:nvSpPr>
        <p:spPr>
          <a:xfrm>
            <a:off x="4791384" y="1062257"/>
            <a:ext cx="3548418" cy="3249170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BD587-124B-4CBF-BDA2-A6FE526F2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3" r="8173"/>
          <a:stretch/>
        </p:blipFill>
        <p:spPr>
          <a:xfrm>
            <a:off x="4930412" y="1214191"/>
            <a:ext cx="3327304" cy="2945301"/>
          </a:xfrm>
          <a:prstGeom prst="flowChartConnector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6D2F38B-EBAB-4DEE-B200-A1C2E2136B79}"/>
              </a:ext>
            </a:extLst>
          </p:cNvPr>
          <p:cNvSpPr/>
          <p:nvPr/>
        </p:nvSpPr>
        <p:spPr>
          <a:xfrm>
            <a:off x="8223992" y="2240331"/>
            <a:ext cx="3548417" cy="3249169"/>
          </a:xfrm>
          <a:prstGeom prst="flowChartConnector">
            <a:avLst/>
          </a:prstGeom>
          <a:solidFill>
            <a:srgbClr val="95959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33238-1DE8-4B07-BEE0-8DB55B71F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56" r="13108"/>
          <a:stretch/>
        </p:blipFill>
        <p:spPr>
          <a:xfrm>
            <a:off x="8334348" y="2405500"/>
            <a:ext cx="3327703" cy="291883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396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8A3020-0CF0-4C5F-BCE6-5C3BDF36CB47}"/>
              </a:ext>
            </a:extLst>
          </p:cNvPr>
          <p:cNvCxnSpPr>
            <a:cxnSpLocks/>
          </p:cNvCxnSpPr>
          <p:nvPr/>
        </p:nvCxnSpPr>
        <p:spPr>
          <a:xfrm>
            <a:off x="0" y="4920017"/>
            <a:ext cx="9949218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56344A-C6F2-4E38-9270-134440D8A7FD}"/>
              </a:ext>
            </a:extLst>
          </p:cNvPr>
          <p:cNvCxnSpPr>
            <a:cxnSpLocks/>
          </p:cNvCxnSpPr>
          <p:nvPr/>
        </p:nvCxnSpPr>
        <p:spPr>
          <a:xfrm>
            <a:off x="0" y="5413611"/>
            <a:ext cx="9965140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EE3A8B-4393-4FD4-A022-0DD57D473FCF}"/>
              </a:ext>
            </a:extLst>
          </p:cNvPr>
          <p:cNvCxnSpPr>
            <a:cxnSpLocks/>
          </p:cNvCxnSpPr>
          <p:nvPr/>
        </p:nvCxnSpPr>
        <p:spPr>
          <a:xfrm>
            <a:off x="0" y="4019265"/>
            <a:ext cx="9965140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C788AE-84E3-4BDE-8EEA-816DBE101EED}"/>
              </a:ext>
            </a:extLst>
          </p:cNvPr>
          <p:cNvCxnSpPr>
            <a:cxnSpLocks/>
          </p:cNvCxnSpPr>
          <p:nvPr/>
        </p:nvCxnSpPr>
        <p:spPr>
          <a:xfrm>
            <a:off x="0" y="3525671"/>
            <a:ext cx="9949218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905A75-1DC5-4120-A401-C433E8BEBA49}"/>
              </a:ext>
            </a:extLst>
          </p:cNvPr>
          <p:cNvCxnSpPr>
            <a:cxnSpLocks/>
          </p:cNvCxnSpPr>
          <p:nvPr/>
        </p:nvCxnSpPr>
        <p:spPr>
          <a:xfrm>
            <a:off x="0" y="2543033"/>
            <a:ext cx="9965140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FD41BE-235E-4D34-945B-FC0F1936EEA5}"/>
              </a:ext>
            </a:extLst>
          </p:cNvPr>
          <p:cNvCxnSpPr>
            <a:cxnSpLocks/>
          </p:cNvCxnSpPr>
          <p:nvPr/>
        </p:nvCxnSpPr>
        <p:spPr>
          <a:xfrm>
            <a:off x="0" y="2049439"/>
            <a:ext cx="9949218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B238C2-96AA-4272-A66E-F665DDBC3A8E}"/>
              </a:ext>
            </a:extLst>
          </p:cNvPr>
          <p:cNvCxnSpPr>
            <a:cxnSpLocks/>
          </p:cNvCxnSpPr>
          <p:nvPr/>
        </p:nvCxnSpPr>
        <p:spPr>
          <a:xfrm>
            <a:off x="0" y="5948149"/>
            <a:ext cx="9949218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623977-8294-4E60-9179-EFAE83CCE71F}"/>
              </a:ext>
            </a:extLst>
          </p:cNvPr>
          <p:cNvCxnSpPr>
            <a:cxnSpLocks/>
          </p:cNvCxnSpPr>
          <p:nvPr/>
        </p:nvCxnSpPr>
        <p:spPr>
          <a:xfrm>
            <a:off x="0" y="4485564"/>
            <a:ext cx="9949218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5C1244-CF80-46E5-A263-5B709B1E89FB}"/>
              </a:ext>
            </a:extLst>
          </p:cNvPr>
          <p:cNvCxnSpPr>
            <a:cxnSpLocks/>
          </p:cNvCxnSpPr>
          <p:nvPr/>
        </p:nvCxnSpPr>
        <p:spPr>
          <a:xfrm>
            <a:off x="0" y="3036627"/>
            <a:ext cx="9949218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53E6FC-041A-4DAE-9137-632D9F3F5048}"/>
              </a:ext>
            </a:extLst>
          </p:cNvPr>
          <p:cNvCxnSpPr>
            <a:cxnSpLocks/>
          </p:cNvCxnSpPr>
          <p:nvPr/>
        </p:nvCxnSpPr>
        <p:spPr>
          <a:xfrm>
            <a:off x="0" y="1569493"/>
            <a:ext cx="9965140" cy="0"/>
          </a:xfrm>
          <a:prstGeom prst="line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8235855-A1BF-47F0-A68E-394C043DC7B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70" y="101221"/>
            <a:ext cx="9144000" cy="6462215"/>
          </a:xfrm>
          <a:prstGeom prst="roundRect">
            <a:avLst>
              <a:gd name="adj" fmla="val 36368"/>
            </a:avLst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2">
                    <a:lumMod val="40000"/>
                    <a:lumOff val="6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007B5-ABE9-4A75-9784-08F43AFF974C}"/>
              </a:ext>
            </a:extLst>
          </p:cNvPr>
          <p:cNvSpPr txBox="1"/>
          <p:nvPr/>
        </p:nvSpPr>
        <p:spPr>
          <a:xfrm>
            <a:off x="6730407" y="6563436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2">
                    <a:lumMod val="50000"/>
                  </a:schemeClr>
                </a:solidFill>
              </a:rPr>
              <a:t>Извор: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https://www.youtube.com/watch?v=HX5beh0ubGY</a:t>
            </a:r>
            <a:endParaRPr lang="sr-Latn-BA" b="1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24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C84875-D149-4CD4-A5D7-8C762CDE1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81"/>
            <a:ext cx="11353800" cy="854075"/>
          </a:xfrm>
        </p:spPr>
        <p:txBody>
          <a:bodyPr/>
          <a:lstStyle/>
          <a:p>
            <a:pPr algn="ctr"/>
            <a:r>
              <a:rPr lang="sr-Cyrl-RS" sz="36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ПРИМЕР</a:t>
            </a:r>
            <a:endParaRPr lang="en-GB" sz="36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29D2D-99BE-4B9B-ABC5-F7A1988720EC}"/>
              </a:ext>
            </a:extLst>
          </p:cNvPr>
          <p:cNvSpPr/>
          <p:nvPr/>
        </p:nvSpPr>
        <p:spPr>
          <a:xfrm>
            <a:off x="5077630" y="866061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">
            <a:extLst>
              <a:ext uri="{FF2B5EF4-FFF2-40B4-BE49-F238E27FC236}">
                <a16:creationId xmlns:a16="http://schemas.microsoft.com/office/drawing/2014/main" id="{EEDFBCE1-1989-49D0-A1C0-ABFC19621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37" y="1219200"/>
            <a:ext cx="3638154" cy="2420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7D13C0-95E0-4C67-A24D-83314540A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2" y="3992810"/>
            <a:ext cx="3644858" cy="2494376"/>
          </a:xfrm>
          <a:prstGeom prst="rect">
            <a:avLst/>
          </a:prstGeom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A70D2D77-7F2A-4AC4-B84A-1014ECE16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55" y="1219200"/>
            <a:ext cx="3408170" cy="24204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FD123E-E866-4961-8B4F-FC312F440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8" y="1219200"/>
            <a:ext cx="3469275" cy="24204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D429CC-ECC1-4AF3-87C0-11041C19A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92" y="3995654"/>
            <a:ext cx="3469276" cy="2417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CFAAB27-1889-4A16-A872-017E51043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54" y="3992810"/>
            <a:ext cx="3408169" cy="24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1D913D-D292-4731-8557-1EE61E27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0"/>
            <a:ext cx="10781731" cy="956793"/>
          </a:xfrm>
        </p:spPr>
        <p:txBody>
          <a:bodyPr>
            <a:noAutofit/>
          </a:bodyPr>
          <a:lstStyle/>
          <a:p>
            <a:pPr algn="ctr"/>
            <a:r>
              <a:rPr lang="sr-Cyrl-RS" sz="36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ЗАКЉУЧАК</a:t>
            </a:r>
            <a:endParaRPr lang="en-GB" sz="36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59053-69BC-4CD2-ACDF-5103C7D2379E}"/>
              </a:ext>
            </a:extLst>
          </p:cNvPr>
          <p:cNvSpPr/>
          <p:nvPr/>
        </p:nvSpPr>
        <p:spPr>
          <a:xfrm>
            <a:off x="4897460" y="933594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C4BB6-E1A1-41C1-92F7-9491B889F8D3}"/>
              </a:ext>
            </a:extLst>
          </p:cNvPr>
          <p:cNvSpPr txBox="1"/>
          <p:nvPr/>
        </p:nvSpPr>
        <p:spPr>
          <a:xfrm>
            <a:off x="1615396" y="1448232"/>
            <a:ext cx="465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1A4E66"/>
                </a:solidFill>
                <a:latin typeface="Calibri Light" panose="020F0302020204030204" pitchFamily="34" charset="0"/>
              </a:rPr>
              <a:t>Рекапитулација предмера и предрачуна радова код безископне методе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AD3DF-78AC-4E34-82D8-16AF49FE6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8375"/>
          <a:stretch/>
        </p:blipFill>
        <p:spPr>
          <a:xfrm>
            <a:off x="1615395" y="2156118"/>
            <a:ext cx="7397092" cy="1935682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064E86A-F9B2-4F97-86E2-B525B6D7CA68}"/>
              </a:ext>
            </a:extLst>
          </p:cNvPr>
          <p:cNvSpPr/>
          <p:nvPr/>
        </p:nvSpPr>
        <p:spPr>
          <a:xfrm>
            <a:off x="416256" y="1392070"/>
            <a:ext cx="1023582" cy="956793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Freeform 128">
            <a:extLst>
              <a:ext uri="{FF2B5EF4-FFF2-40B4-BE49-F238E27FC236}">
                <a16:creationId xmlns:a16="http://schemas.microsoft.com/office/drawing/2014/main" id="{6B0DE58D-D65F-417A-8D63-5D49C30C51E3}"/>
              </a:ext>
            </a:extLst>
          </p:cNvPr>
          <p:cNvSpPr>
            <a:spLocks noEditPoints="1"/>
          </p:cNvSpPr>
          <p:nvPr/>
        </p:nvSpPr>
        <p:spPr bwMode="auto">
          <a:xfrm>
            <a:off x="698453" y="1584816"/>
            <a:ext cx="459188" cy="571302"/>
          </a:xfrm>
          <a:custGeom>
            <a:avLst/>
            <a:gdLst>
              <a:gd name="T0" fmla="*/ 438 w 445"/>
              <a:gd name="T1" fmla="*/ 57 h 553"/>
              <a:gd name="T2" fmla="*/ 388 w 445"/>
              <a:gd name="T3" fmla="*/ 57 h 553"/>
              <a:gd name="T4" fmla="*/ 388 w 445"/>
              <a:gd name="T5" fmla="*/ 7 h 553"/>
              <a:gd name="T6" fmla="*/ 381 w 445"/>
              <a:gd name="T7" fmla="*/ 0 h 553"/>
              <a:gd name="T8" fmla="*/ 7 w 445"/>
              <a:gd name="T9" fmla="*/ 0 h 553"/>
              <a:gd name="T10" fmla="*/ 0 w 445"/>
              <a:gd name="T11" fmla="*/ 7 h 553"/>
              <a:gd name="T12" fmla="*/ 0 w 445"/>
              <a:gd name="T13" fmla="*/ 489 h 553"/>
              <a:gd name="T14" fmla="*/ 7 w 445"/>
              <a:gd name="T15" fmla="*/ 496 h 553"/>
              <a:gd name="T16" fmla="*/ 57 w 445"/>
              <a:gd name="T17" fmla="*/ 496 h 553"/>
              <a:gd name="T18" fmla="*/ 57 w 445"/>
              <a:gd name="T19" fmla="*/ 546 h 553"/>
              <a:gd name="T20" fmla="*/ 64 w 445"/>
              <a:gd name="T21" fmla="*/ 553 h 553"/>
              <a:gd name="T22" fmla="*/ 438 w 445"/>
              <a:gd name="T23" fmla="*/ 553 h 553"/>
              <a:gd name="T24" fmla="*/ 445 w 445"/>
              <a:gd name="T25" fmla="*/ 546 h 553"/>
              <a:gd name="T26" fmla="*/ 445 w 445"/>
              <a:gd name="T27" fmla="*/ 64 h 553"/>
              <a:gd name="T28" fmla="*/ 438 w 445"/>
              <a:gd name="T29" fmla="*/ 57 h 553"/>
              <a:gd name="T30" fmla="*/ 14 w 445"/>
              <a:gd name="T31" fmla="*/ 14 h 553"/>
              <a:gd name="T32" fmla="*/ 374 w 445"/>
              <a:gd name="T33" fmla="*/ 14 h 553"/>
              <a:gd name="T34" fmla="*/ 374 w 445"/>
              <a:gd name="T35" fmla="*/ 482 h 553"/>
              <a:gd name="T36" fmla="*/ 14 w 445"/>
              <a:gd name="T37" fmla="*/ 482 h 553"/>
              <a:gd name="T38" fmla="*/ 14 w 445"/>
              <a:gd name="T39" fmla="*/ 14 h 553"/>
              <a:gd name="T40" fmla="*/ 431 w 445"/>
              <a:gd name="T41" fmla="*/ 539 h 553"/>
              <a:gd name="T42" fmla="*/ 71 w 445"/>
              <a:gd name="T43" fmla="*/ 539 h 553"/>
              <a:gd name="T44" fmla="*/ 71 w 445"/>
              <a:gd name="T45" fmla="*/ 496 h 553"/>
              <a:gd name="T46" fmla="*/ 381 w 445"/>
              <a:gd name="T47" fmla="*/ 496 h 553"/>
              <a:gd name="T48" fmla="*/ 388 w 445"/>
              <a:gd name="T49" fmla="*/ 489 h 553"/>
              <a:gd name="T50" fmla="*/ 388 w 445"/>
              <a:gd name="T51" fmla="*/ 71 h 553"/>
              <a:gd name="T52" fmla="*/ 431 w 445"/>
              <a:gd name="T53" fmla="*/ 71 h 553"/>
              <a:gd name="T54" fmla="*/ 431 w 445"/>
              <a:gd name="T55" fmla="*/ 539 h 553"/>
              <a:gd name="T56" fmla="*/ 75 w 445"/>
              <a:gd name="T57" fmla="*/ 335 h 553"/>
              <a:gd name="T58" fmla="*/ 75 w 445"/>
              <a:gd name="T59" fmla="*/ 325 h 553"/>
              <a:gd name="T60" fmla="*/ 145 w 445"/>
              <a:gd name="T61" fmla="*/ 256 h 553"/>
              <a:gd name="T62" fmla="*/ 155 w 445"/>
              <a:gd name="T63" fmla="*/ 256 h 553"/>
              <a:gd name="T64" fmla="*/ 194 w 445"/>
              <a:gd name="T65" fmla="*/ 295 h 553"/>
              <a:gd name="T66" fmla="*/ 288 w 445"/>
              <a:gd name="T67" fmla="*/ 201 h 553"/>
              <a:gd name="T68" fmla="*/ 210 w 445"/>
              <a:gd name="T69" fmla="*/ 201 h 553"/>
              <a:gd name="T70" fmla="*/ 203 w 445"/>
              <a:gd name="T71" fmla="*/ 194 h 553"/>
              <a:gd name="T72" fmla="*/ 210 w 445"/>
              <a:gd name="T73" fmla="*/ 187 h 553"/>
              <a:gd name="T74" fmla="*/ 304 w 445"/>
              <a:gd name="T75" fmla="*/ 187 h 553"/>
              <a:gd name="T76" fmla="*/ 310 w 445"/>
              <a:gd name="T77" fmla="*/ 189 h 553"/>
              <a:gd name="T78" fmla="*/ 310 w 445"/>
              <a:gd name="T79" fmla="*/ 189 h 553"/>
              <a:gd name="T80" fmla="*/ 311 w 445"/>
              <a:gd name="T81" fmla="*/ 196 h 553"/>
              <a:gd name="T82" fmla="*/ 311 w 445"/>
              <a:gd name="T83" fmla="*/ 288 h 553"/>
              <a:gd name="T84" fmla="*/ 304 w 445"/>
              <a:gd name="T85" fmla="*/ 295 h 553"/>
              <a:gd name="T86" fmla="*/ 297 w 445"/>
              <a:gd name="T87" fmla="*/ 288 h 553"/>
              <a:gd name="T88" fmla="*/ 297 w 445"/>
              <a:gd name="T89" fmla="*/ 211 h 553"/>
              <a:gd name="T90" fmla="*/ 199 w 445"/>
              <a:gd name="T91" fmla="*/ 310 h 553"/>
              <a:gd name="T92" fmla="*/ 189 w 445"/>
              <a:gd name="T93" fmla="*/ 310 h 553"/>
              <a:gd name="T94" fmla="*/ 150 w 445"/>
              <a:gd name="T95" fmla="*/ 271 h 553"/>
              <a:gd name="T96" fmla="*/ 85 w 445"/>
              <a:gd name="T97" fmla="*/ 335 h 553"/>
              <a:gd name="T98" fmla="*/ 80 w 445"/>
              <a:gd name="T99" fmla="*/ 337 h 553"/>
              <a:gd name="T100" fmla="*/ 75 w 445"/>
              <a:gd name="T101" fmla="*/ 335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553">
                <a:moveTo>
                  <a:pt x="438" y="57"/>
                </a:moveTo>
                <a:cubicBezTo>
                  <a:pt x="388" y="57"/>
                  <a:pt x="388" y="57"/>
                  <a:pt x="388" y="57"/>
                </a:cubicBezTo>
                <a:cubicBezTo>
                  <a:pt x="388" y="7"/>
                  <a:pt x="388" y="7"/>
                  <a:pt x="388" y="7"/>
                </a:cubicBezTo>
                <a:cubicBezTo>
                  <a:pt x="388" y="3"/>
                  <a:pt x="385" y="0"/>
                  <a:pt x="381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489"/>
                  <a:pt x="0" y="489"/>
                  <a:pt x="0" y="489"/>
                </a:cubicBezTo>
                <a:cubicBezTo>
                  <a:pt x="0" y="493"/>
                  <a:pt x="3" y="496"/>
                  <a:pt x="7" y="496"/>
                </a:cubicBezTo>
                <a:cubicBezTo>
                  <a:pt x="57" y="496"/>
                  <a:pt x="57" y="496"/>
                  <a:pt x="57" y="496"/>
                </a:cubicBezTo>
                <a:cubicBezTo>
                  <a:pt x="57" y="546"/>
                  <a:pt x="57" y="546"/>
                  <a:pt x="57" y="546"/>
                </a:cubicBezTo>
                <a:cubicBezTo>
                  <a:pt x="57" y="550"/>
                  <a:pt x="60" y="553"/>
                  <a:pt x="64" y="553"/>
                </a:cubicBezTo>
                <a:cubicBezTo>
                  <a:pt x="438" y="553"/>
                  <a:pt x="438" y="553"/>
                  <a:pt x="438" y="553"/>
                </a:cubicBezTo>
                <a:cubicBezTo>
                  <a:pt x="442" y="553"/>
                  <a:pt x="445" y="550"/>
                  <a:pt x="445" y="546"/>
                </a:cubicBezTo>
                <a:cubicBezTo>
                  <a:pt x="445" y="64"/>
                  <a:pt x="445" y="64"/>
                  <a:pt x="445" y="64"/>
                </a:cubicBezTo>
                <a:cubicBezTo>
                  <a:pt x="445" y="60"/>
                  <a:pt x="442" y="57"/>
                  <a:pt x="438" y="57"/>
                </a:cubicBezTo>
                <a:close/>
                <a:moveTo>
                  <a:pt x="14" y="14"/>
                </a:moveTo>
                <a:cubicBezTo>
                  <a:pt x="374" y="14"/>
                  <a:pt x="374" y="14"/>
                  <a:pt x="374" y="14"/>
                </a:cubicBezTo>
                <a:cubicBezTo>
                  <a:pt x="374" y="482"/>
                  <a:pt x="374" y="482"/>
                  <a:pt x="374" y="482"/>
                </a:cubicBezTo>
                <a:cubicBezTo>
                  <a:pt x="14" y="482"/>
                  <a:pt x="14" y="482"/>
                  <a:pt x="14" y="482"/>
                </a:cubicBezTo>
                <a:lnTo>
                  <a:pt x="14" y="14"/>
                </a:lnTo>
                <a:close/>
                <a:moveTo>
                  <a:pt x="431" y="539"/>
                </a:moveTo>
                <a:cubicBezTo>
                  <a:pt x="71" y="539"/>
                  <a:pt x="71" y="539"/>
                  <a:pt x="71" y="539"/>
                </a:cubicBezTo>
                <a:cubicBezTo>
                  <a:pt x="71" y="496"/>
                  <a:pt x="71" y="496"/>
                  <a:pt x="71" y="496"/>
                </a:cubicBezTo>
                <a:cubicBezTo>
                  <a:pt x="381" y="496"/>
                  <a:pt x="381" y="496"/>
                  <a:pt x="381" y="496"/>
                </a:cubicBezTo>
                <a:cubicBezTo>
                  <a:pt x="385" y="496"/>
                  <a:pt x="388" y="493"/>
                  <a:pt x="388" y="489"/>
                </a:cubicBezTo>
                <a:cubicBezTo>
                  <a:pt x="388" y="71"/>
                  <a:pt x="388" y="71"/>
                  <a:pt x="388" y="71"/>
                </a:cubicBezTo>
                <a:cubicBezTo>
                  <a:pt x="431" y="71"/>
                  <a:pt x="431" y="71"/>
                  <a:pt x="431" y="71"/>
                </a:cubicBezTo>
                <a:lnTo>
                  <a:pt x="431" y="539"/>
                </a:lnTo>
                <a:close/>
                <a:moveTo>
                  <a:pt x="75" y="335"/>
                </a:moveTo>
                <a:cubicBezTo>
                  <a:pt x="72" y="333"/>
                  <a:pt x="72" y="328"/>
                  <a:pt x="75" y="325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7" y="253"/>
                  <a:pt x="152" y="253"/>
                  <a:pt x="155" y="256"/>
                </a:cubicBezTo>
                <a:cubicBezTo>
                  <a:pt x="194" y="295"/>
                  <a:pt x="194" y="295"/>
                  <a:pt x="194" y="295"/>
                </a:cubicBezTo>
                <a:cubicBezTo>
                  <a:pt x="288" y="201"/>
                  <a:pt x="288" y="201"/>
                  <a:pt x="288" y="201"/>
                </a:cubicBezTo>
                <a:cubicBezTo>
                  <a:pt x="210" y="201"/>
                  <a:pt x="210" y="201"/>
                  <a:pt x="210" y="201"/>
                </a:cubicBezTo>
                <a:cubicBezTo>
                  <a:pt x="207" y="201"/>
                  <a:pt x="203" y="198"/>
                  <a:pt x="203" y="194"/>
                </a:cubicBezTo>
                <a:cubicBezTo>
                  <a:pt x="203" y="190"/>
                  <a:pt x="207" y="187"/>
                  <a:pt x="210" y="187"/>
                </a:cubicBezTo>
                <a:cubicBezTo>
                  <a:pt x="304" y="187"/>
                  <a:pt x="304" y="187"/>
                  <a:pt x="304" y="187"/>
                </a:cubicBezTo>
                <a:cubicBezTo>
                  <a:pt x="306" y="187"/>
                  <a:pt x="308" y="188"/>
                  <a:pt x="310" y="189"/>
                </a:cubicBezTo>
                <a:cubicBezTo>
                  <a:pt x="310" y="189"/>
                  <a:pt x="310" y="189"/>
                  <a:pt x="310" y="189"/>
                </a:cubicBezTo>
                <a:cubicBezTo>
                  <a:pt x="312" y="191"/>
                  <a:pt x="312" y="194"/>
                  <a:pt x="311" y="196"/>
                </a:cubicBezTo>
                <a:cubicBezTo>
                  <a:pt x="311" y="288"/>
                  <a:pt x="311" y="288"/>
                  <a:pt x="311" y="288"/>
                </a:cubicBezTo>
                <a:cubicBezTo>
                  <a:pt x="311" y="292"/>
                  <a:pt x="308" y="295"/>
                  <a:pt x="304" y="295"/>
                </a:cubicBezTo>
                <a:cubicBezTo>
                  <a:pt x="301" y="295"/>
                  <a:pt x="297" y="292"/>
                  <a:pt x="297" y="288"/>
                </a:cubicBezTo>
                <a:cubicBezTo>
                  <a:pt x="297" y="211"/>
                  <a:pt x="297" y="211"/>
                  <a:pt x="297" y="211"/>
                </a:cubicBezTo>
                <a:cubicBezTo>
                  <a:pt x="199" y="310"/>
                  <a:pt x="199" y="310"/>
                  <a:pt x="199" y="310"/>
                </a:cubicBezTo>
                <a:cubicBezTo>
                  <a:pt x="196" y="313"/>
                  <a:pt x="192" y="313"/>
                  <a:pt x="189" y="310"/>
                </a:cubicBezTo>
                <a:cubicBezTo>
                  <a:pt x="150" y="271"/>
                  <a:pt x="150" y="271"/>
                  <a:pt x="150" y="271"/>
                </a:cubicBezTo>
                <a:cubicBezTo>
                  <a:pt x="85" y="335"/>
                  <a:pt x="85" y="335"/>
                  <a:pt x="85" y="335"/>
                </a:cubicBezTo>
                <a:cubicBezTo>
                  <a:pt x="84" y="337"/>
                  <a:pt x="82" y="337"/>
                  <a:pt x="80" y="337"/>
                </a:cubicBezTo>
                <a:cubicBezTo>
                  <a:pt x="78" y="337"/>
                  <a:pt x="76" y="337"/>
                  <a:pt x="75" y="3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4D034-8FCA-4CA6-8443-EEDF523F87BD}"/>
              </a:ext>
            </a:extLst>
          </p:cNvPr>
          <p:cNvSpPr txBox="1"/>
          <p:nvPr/>
        </p:nvSpPr>
        <p:spPr>
          <a:xfrm>
            <a:off x="1615395" y="4103105"/>
            <a:ext cx="465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1A4E66"/>
                </a:solidFill>
                <a:latin typeface="Calibri Light" panose="020F0302020204030204" pitchFamily="34" charset="0"/>
              </a:rPr>
              <a:t>Рекапитулација предмера и предрачуна радова комбиновањем метода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494A61B-0A3F-4FC7-84DA-3B80F7487D5A}"/>
              </a:ext>
            </a:extLst>
          </p:cNvPr>
          <p:cNvSpPr/>
          <p:nvPr/>
        </p:nvSpPr>
        <p:spPr>
          <a:xfrm>
            <a:off x="400501" y="3978651"/>
            <a:ext cx="1023582" cy="956793"/>
          </a:xfrm>
          <a:prstGeom prst="flowChartConnector">
            <a:avLst/>
          </a:prstGeom>
          <a:solidFill>
            <a:srgbClr val="95959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1" name="Freeform 120">
            <a:extLst>
              <a:ext uri="{FF2B5EF4-FFF2-40B4-BE49-F238E27FC236}">
                <a16:creationId xmlns:a16="http://schemas.microsoft.com/office/drawing/2014/main" id="{C2C4D91B-810D-421F-B160-05BDAE79D080}"/>
              </a:ext>
            </a:extLst>
          </p:cNvPr>
          <p:cNvSpPr>
            <a:spLocks noEditPoints="1"/>
          </p:cNvSpPr>
          <p:nvPr/>
        </p:nvSpPr>
        <p:spPr bwMode="auto">
          <a:xfrm>
            <a:off x="627104" y="4168414"/>
            <a:ext cx="575505" cy="577265"/>
          </a:xfrm>
          <a:custGeom>
            <a:avLst/>
            <a:gdLst>
              <a:gd name="T0" fmla="*/ 498 w 558"/>
              <a:gd name="T1" fmla="*/ 298 h 559"/>
              <a:gd name="T2" fmla="*/ 488 w 558"/>
              <a:gd name="T3" fmla="*/ 288 h 559"/>
              <a:gd name="T4" fmla="*/ 452 w 558"/>
              <a:gd name="T5" fmla="*/ 217 h 559"/>
              <a:gd name="T6" fmla="*/ 554 w 558"/>
              <a:gd name="T7" fmla="*/ 113 h 559"/>
              <a:gd name="T8" fmla="*/ 450 w 558"/>
              <a:gd name="T9" fmla="*/ 6 h 559"/>
              <a:gd name="T10" fmla="*/ 343 w 558"/>
              <a:gd name="T11" fmla="*/ 103 h 559"/>
              <a:gd name="T12" fmla="*/ 290 w 558"/>
              <a:gd name="T13" fmla="*/ 61 h 559"/>
              <a:gd name="T14" fmla="*/ 326 w 558"/>
              <a:gd name="T15" fmla="*/ 106 h 559"/>
              <a:gd name="T16" fmla="*/ 113 w 558"/>
              <a:gd name="T17" fmla="*/ 0 h 559"/>
              <a:gd name="T18" fmla="*/ 97 w 558"/>
              <a:gd name="T19" fmla="*/ 224 h 559"/>
              <a:gd name="T20" fmla="*/ 61 w 558"/>
              <a:gd name="T21" fmla="*/ 270 h 559"/>
              <a:gd name="T22" fmla="*/ 106 w 558"/>
              <a:gd name="T23" fmla="*/ 235 h 559"/>
              <a:gd name="T24" fmla="*/ 7 w 558"/>
              <a:gd name="T25" fmla="*/ 334 h 559"/>
              <a:gd name="T26" fmla="*/ 0 w 558"/>
              <a:gd name="T27" fmla="*/ 552 h 559"/>
              <a:gd name="T28" fmla="*/ 219 w 558"/>
              <a:gd name="T29" fmla="*/ 559 h 559"/>
              <a:gd name="T30" fmla="*/ 226 w 558"/>
              <a:gd name="T31" fmla="*/ 341 h 559"/>
              <a:gd name="T32" fmla="*/ 120 w 558"/>
              <a:gd name="T33" fmla="*/ 334 h 559"/>
              <a:gd name="T34" fmla="*/ 155 w 558"/>
              <a:gd name="T35" fmla="*/ 270 h 559"/>
              <a:gd name="T36" fmla="*/ 165 w 558"/>
              <a:gd name="T37" fmla="*/ 270 h 559"/>
              <a:gd name="T38" fmla="*/ 129 w 558"/>
              <a:gd name="T39" fmla="*/ 224 h 559"/>
              <a:gd name="T40" fmla="*/ 326 w 558"/>
              <a:gd name="T41" fmla="*/ 120 h 559"/>
              <a:gd name="T42" fmla="*/ 290 w 558"/>
              <a:gd name="T43" fmla="*/ 165 h 559"/>
              <a:gd name="T44" fmla="*/ 300 w 558"/>
              <a:gd name="T45" fmla="*/ 165 h 559"/>
              <a:gd name="T46" fmla="*/ 438 w 558"/>
              <a:gd name="T47" fmla="*/ 217 h 559"/>
              <a:gd name="T48" fmla="*/ 403 w 558"/>
              <a:gd name="T49" fmla="*/ 288 h 559"/>
              <a:gd name="T50" fmla="*/ 393 w 558"/>
              <a:gd name="T51" fmla="*/ 298 h 559"/>
              <a:gd name="T52" fmla="*/ 333 w 558"/>
              <a:gd name="T53" fmla="*/ 446 h 559"/>
              <a:gd name="T54" fmla="*/ 558 w 558"/>
              <a:gd name="T55" fmla="*/ 446 h 559"/>
              <a:gd name="T56" fmla="*/ 212 w 558"/>
              <a:gd name="T57" fmla="*/ 545 h 559"/>
              <a:gd name="T58" fmla="*/ 14 w 558"/>
              <a:gd name="T59" fmla="*/ 348 h 559"/>
              <a:gd name="T60" fmla="*/ 212 w 558"/>
              <a:gd name="T61" fmla="*/ 545 h 559"/>
              <a:gd name="T62" fmla="*/ 113 w 558"/>
              <a:gd name="T63" fmla="*/ 211 h 559"/>
              <a:gd name="T64" fmla="*/ 14 w 558"/>
              <a:gd name="T65" fmla="*/ 113 h 559"/>
              <a:gd name="T66" fmla="*/ 212 w 558"/>
              <a:gd name="T67" fmla="*/ 113 h 559"/>
              <a:gd name="T68" fmla="*/ 445 w 558"/>
              <a:gd name="T69" fmla="*/ 21 h 559"/>
              <a:gd name="T70" fmla="*/ 445 w 558"/>
              <a:gd name="T71" fmla="*/ 204 h 559"/>
              <a:gd name="T72" fmla="*/ 445 w 558"/>
              <a:gd name="T73" fmla="*/ 21 h 559"/>
              <a:gd name="T74" fmla="*/ 347 w 558"/>
              <a:gd name="T75" fmla="*/ 446 h 559"/>
              <a:gd name="T76" fmla="*/ 544 w 558"/>
              <a:gd name="T77" fmla="*/ 44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8" h="559">
                <a:moveTo>
                  <a:pt x="461" y="335"/>
                </a:moveTo>
                <a:cubicBezTo>
                  <a:pt x="498" y="298"/>
                  <a:pt x="498" y="298"/>
                  <a:pt x="498" y="298"/>
                </a:cubicBezTo>
                <a:cubicBezTo>
                  <a:pt x="500" y="295"/>
                  <a:pt x="500" y="291"/>
                  <a:pt x="498" y="288"/>
                </a:cubicBezTo>
                <a:cubicBezTo>
                  <a:pt x="495" y="285"/>
                  <a:pt x="490" y="285"/>
                  <a:pt x="488" y="288"/>
                </a:cubicBezTo>
                <a:cubicBezTo>
                  <a:pt x="452" y="323"/>
                  <a:pt x="452" y="323"/>
                  <a:pt x="452" y="323"/>
                </a:cubicBezTo>
                <a:cubicBezTo>
                  <a:pt x="452" y="217"/>
                  <a:pt x="452" y="217"/>
                  <a:pt x="452" y="217"/>
                </a:cubicBezTo>
                <a:cubicBezTo>
                  <a:pt x="552" y="118"/>
                  <a:pt x="552" y="118"/>
                  <a:pt x="552" y="118"/>
                </a:cubicBezTo>
                <a:cubicBezTo>
                  <a:pt x="553" y="116"/>
                  <a:pt x="554" y="115"/>
                  <a:pt x="554" y="113"/>
                </a:cubicBezTo>
                <a:cubicBezTo>
                  <a:pt x="554" y="111"/>
                  <a:pt x="553" y="109"/>
                  <a:pt x="552" y="108"/>
                </a:cubicBezTo>
                <a:cubicBezTo>
                  <a:pt x="450" y="6"/>
                  <a:pt x="450" y="6"/>
                  <a:pt x="450" y="6"/>
                </a:cubicBezTo>
                <a:cubicBezTo>
                  <a:pt x="448" y="4"/>
                  <a:pt x="443" y="4"/>
                  <a:pt x="440" y="6"/>
                </a:cubicBezTo>
                <a:cubicBezTo>
                  <a:pt x="343" y="103"/>
                  <a:pt x="343" y="103"/>
                  <a:pt x="343" y="103"/>
                </a:cubicBezTo>
                <a:cubicBezTo>
                  <a:pt x="300" y="61"/>
                  <a:pt x="300" y="61"/>
                  <a:pt x="300" y="61"/>
                </a:cubicBezTo>
                <a:cubicBezTo>
                  <a:pt x="297" y="58"/>
                  <a:pt x="293" y="58"/>
                  <a:pt x="290" y="61"/>
                </a:cubicBezTo>
                <a:cubicBezTo>
                  <a:pt x="288" y="63"/>
                  <a:pt x="288" y="68"/>
                  <a:pt x="290" y="70"/>
                </a:cubicBezTo>
                <a:cubicBezTo>
                  <a:pt x="326" y="106"/>
                  <a:pt x="326" y="106"/>
                  <a:pt x="326" y="106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2" y="47"/>
                  <a:pt x="17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cubicBezTo>
                  <a:pt x="0" y="169"/>
                  <a:pt x="42" y="217"/>
                  <a:pt x="97" y="224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58" y="263"/>
                  <a:pt x="58" y="268"/>
                  <a:pt x="61" y="270"/>
                </a:cubicBezTo>
                <a:cubicBezTo>
                  <a:pt x="63" y="273"/>
                  <a:pt x="68" y="273"/>
                  <a:pt x="71" y="270"/>
                </a:cubicBezTo>
                <a:cubicBezTo>
                  <a:pt x="106" y="235"/>
                  <a:pt x="106" y="235"/>
                  <a:pt x="106" y="235"/>
                </a:cubicBezTo>
                <a:cubicBezTo>
                  <a:pt x="106" y="334"/>
                  <a:pt x="106" y="334"/>
                  <a:pt x="106" y="334"/>
                </a:cubicBezTo>
                <a:cubicBezTo>
                  <a:pt x="7" y="334"/>
                  <a:pt x="7" y="334"/>
                  <a:pt x="7" y="334"/>
                </a:cubicBezTo>
                <a:cubicBezTo>
                  <a:pt x="3" y="334"/>
                  <a:pt x="0" y="337"/>
                  <a:pt x="0" y="341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6"/>
                  <a:pt x="3" y="559"/>
                  <a:pt x="7" y="559"/>
                </a:cubicBezTo>
                <a:cubicBezTo>
                  <a:pt x="219" y="559"/>
                  <a:pt x="219" y="559"/>
                  <a:pt x="219" y="559"/>
                </a:cubicBezTo>
                <a:cubicBezTo>
                  <a:pt x="223" y="559"/>
                  <a:pt x="226" y="556"/>
                  <a:pt x="226" y="552"/>
                </a:cubicBezTo>
                <a:cubicBezTo>
                  <a:pt x="226" y="341"/>
                  <a:pt x="226" y="341"/>
                  <a:pt x="226" y="341"/>
                </a:cubicBezTo>
                <a:cubicBezTo>
                  <a:pt x="226" y="337"/>
                  <a:pt x="223" y="334"/>
                  <a:pt x="219" y="334"/>
                </a:cubicBezTo>
                <a:cubicBezTo>
                  <a:pt x="120" y="334"/>
                  <a:pt x="120" y="334"/>
                  <a:pt x="120" y="334"/>
                </a:cubicBezTo>
                <a:cubicBezTo>
                  <a:pt x="120" y="235"/>
                  <a:pt x="120" y="235"/>
                  <a:pt x="120" y="235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7" y="272"/>
                  <a:pt x="158" y="272"/>
                  <a:pt x="160" y="272"/>
                </a:cubicBezTo>
                <a:cubicBezTo>
                  <a:pt x="162" y="272"/>
                  <a:pt x="164" y="272"/>
                  <a:pt x="165" y="270"/>
                </a:cubicBezTo>
                <a:cubicBezTo>
                  <a:pt x="168" y="268"/>
                  <a:pt x="168" y="263"/>
                  <a:pt x="165" y="260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81" y="217"/>
                  <a:pt x="222" y="173"/>
                  <a:pt x="225" y="120"/>
                </a:cubicBezTo>
                <a:cubicBezTo>
                  <a:pt x="326" y="120"/>
                  <a:pt x="326" y="120"/>
                  <a:pt x="326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288" y="158"/>
                  <a:pt x="288" y="162"/>
                  <a:pt x="290" y="165"/>
                </a:cubicBezTo>
                <a:cubicBezTo>
                  <a:pt x="292" y="166"/>
                  <a:pt x="293" y="167"/>
                  <a:pt x="295" y="167"/>
                </a:cubicBezTo>
                <a:cubicBezTo>
                  <a:pt x="297" y="167"/>
                  <a:pt x="299" y="166"/>
                  <a:pt x="300" y="165"/>
                </a:cubicBezTo>
                <a:cubicBezTo>
                  <a:pt x="343" y="122"/>
                  <a:pt x="343" y="122"/>
                  <a:pt x="343" y="122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323"/>
                  <a:pt x="438" y="323"/>
                  <a:pt x="438" y="323"/>
                </a:cubicBezTo>
                <a:cubicBezTo>
                  <a:pt x="403" y="288"/>
                  <a:pt x="403" y="288"/>
                  <a:pt x="403" y="288"/>
                </a:cubicBezTo>
                <a:cubicBezTo>
                  <a:pt x="400" y="285"/>
                  <a:pt x="396" y="285"/>
                  <a:pt x="393" y="288"/>
                </a:cubicBezTo>
                <a:cubicBezTo>
                  <a:pt x="390" y="291"/>
                  <a:pt x="390" y="295"/>
                  <a:pt x="393" y="298"/>
                </a:cubicBezTo>
                <a:cubicBezTo>
                  <a:pt x="430" y="335"/>
                  <a:pt x="430" y="335"/>
                  <a:pt x="430" y="335"/>
                </a:cubicBezTo>
                <a:cubicBezTo>
                  <a:pt x="375" y="342"/>
                  <a:pt x="333" y="389"/>
                  <a:pt x="333" y="446"/>
                </a:cubicBezTo>
                <a:cubicBezTo>
                  <a:pt x="333" y="508"/>
                  <a:pt x="383" y="559"/>
                  <a:pt x="445" y="559"/>
                </a:cubicBezTo>
                <a:cubicBezTo>
                  <a:pt x="508" y="559"/>
                  <a:pt x="558" y="508"/>
                  <a:pt x="558" y="446"/>
                </a:cubicBezTo>
                <a:cubicBezTo>
                  <a:pt x="558" y="389"/>
                  <a:pt x="516" y="342"/>
                  <a:pt x="461" y="335"/>
                </a:cubicBezTo>
                <a:close/>
                <a:moveTo>
                  <a:pt x="212" y="545"/>
                </a:moveTo>
                <a:cubicBezTo>
                  <a:pt x="14" y="545"/>
                  <a:pt x="14" y="545"/>
                  <a:pt x="14" y="545"/>
                </a:cubicBezTo>
                <a:cubicBezTo>
                  <a:pt x="14" y="348"/>
                  <a:pt x="14" y="348"/>
                  <a:pt x="14" y="348"/>
                </a:cubicBezTo>
                <a:cubicBezTo>
                  <a:pt x="212" y="348"/>
                  <a:pt x="212" y="348"/>
                  <a:pt x="212" y="348"/>
                </a:cubicBezTo>
                <a:lnTo>
                  <a:pt x="212" y="545"/>
                </a:lnTo>
                <a:close/>
                <a:moveTo>
                  <a:pt x="116" y="211"/>
                </a:moveTo>
                <a:cubicBezTo>
                  <a:pt x="115" y="211"/>
                  <a:pt x="114" y="211"/>
                  <a:pt x="113" y="211"/>
                </a:cubicBezTo>
                <a:cubicBezTo>
                  <a:pt x="112" y="211"/>
                  <a:pt x="111" y="211"/>
                  <a:pt x="110" y="211"/>
                </a:cubicBezTo>
                <a:cubicBezTo>
                  <a:pt x="57" y="210"/>
                  <a:pt x="14" y="166"/>
                  <a:pt x="14" y="113"/>
                </a:cubicBezTo>
                <a:cubicBezTo>
                  <a:pt x="14" y="58"/>
                  <a:pt x="58" y="14"/>
                  <a:pt x="113" y="14"/>
                </a:cubicBezTo>
                <a:cubicBezTo>
                  <a:pt x="167" y="14"/>
                  <a:pt x="212" y="58"/>
                  <a:pt x="212" y="113"/>
                </a:cubicBezTo>
                <a:cubicBezTo>
                  <a:pt x="212" y="166"/>
                  <a:pt x="169" y="210"/>
                  <a:pt x="116" y="211"/>
                </a:cubicBezTo>
                <a:close/>
                <a:moveTo>
                  <a:pt x="445" y="21"/>
                </a:moveTo>
                <a:cubicBezTo>
                  <a:pt x="537" y="113"/>
                  <a:pt x="537" y="113"/>
                  <a:pt x="537" y="113"/>
                </a:cubicBezTo>
                <a:cubicBezTo>
                  <a:pt x="445" y="204"/>
                  <a:pt x="445" y="204"/>
                  <a:pt x="445" y="204"/>
                </a:cubicBezTo>
                <a:cubicBezTo>
                  <a:pt x="354" y="113"/>
                  <a:pt x="354" y="113"/>
                  <a:pt x="354" y="113"/>
                </a:cubicBezTo>
                <a:lnTo>
                  <a:pt x="445" y="21"/>
                </a:lnTo>
                <a:close/>
                <a:moveTo>
                  <a:pt x="445" y="545"/>
                </a:moveTo>
                <a:cubicBezTo>
                  <a:pt x="391" y="545"/>
                  <a:pt x="347" y="501"/>
                  <a:pt x="347" y="446"/>
                </a:cubicBezTo>
                <a:cubicBezTo>
                  <a:pt x="347" y="392"/>
                  <a:pt x="391" y="348"/>
                  <a:pt x="445" y="348"/>
                </a:cubicBezTo>
                <a:cubicBezTo>
                  <a:pt x="500" y="348"/>
                  <a:pt x="544" y="392"/>
                  <a:pt x="544" y="446"/>
                </a:cubicBezTo>
                <a:cubicBezTo>
                  <a:pt x="544" y="501"/>
                  <a:pt x="500" y="545"/>
                  <a:pt x="445" y="5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E1EC8-AA83-44BC-AF60-AF0750E93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95" y="4822296"/>
            <a:ext cx="7016101" cy="19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1D913D-D292-4731-8557-1EE61E27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0"/>
            <a:ext cx="10781731" cy="956793"/>
          </a:xfrm>
        </p:spPr>
        <p:txBody>
          <a:bodyPr>
            <a:noAutofit/>
          </a:bodyPr>
          <a:lstStyle/>
          <a:p>
            <a:pPr algn="ctr"/>
            <a:r>
              <a:rPr lang="sr-Cyrl-RS" sz="36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ЗАКЉУЧАК</a:t>
            </a:r>
            <a:endParaRPr lang="en-GB" sz="36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59053-69BC-4CD2-ACDF-5103C7D2379E}"/>
              </a:ext>
            </a:extLst>
          </p:cNvPr>
          <p:cNvSpPr/>
          <p:nvPr/>
        </p:nvSpPr>
        <p:spPr>
          <a:xfrm>
            <a:off x="4897460" y="933594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28">
            <a:extLst>
              <a:ext uri="{FF2B5EF4-FFF2-40B4-BE49-F238E27FC236}">
                <a16:creationId xmlns:a16="http://schemas.microsoft.com/office/drawing/2014/main" id="{6B0DE58D-D65F-417A-8D63-5D49C30C51E3}"/>
              </a:ext>
            </a:extLst>
          </p:cNvPr>
          <p:cNvSpPr>
            <a:spLocks noEditPoints="1"/>
          </p:cNvSpPr>
          <p:nvPr/>
        </p:nvSpPr>
        <p:spPr bwMode="auto">
          <a:xfrm>
            <a:off x="698453" y="1584816"/>
            <a:ext cx="459188" cy="571302"/>
          </a:xfrm>
          <a:custGeom>
            <a:avLst/>
            <a:gdLst>
              <a:gd name="T0" fmla="*/ 438 w 445"/>
              <a:gd name="T1" fmla="*/ 57 h 553"/>
              <a:gd name="T2" fmla="*/ 388 w 445"/>
              <a:gd name="T3" fmla="*/ 57 h 553"/>
              <a:gd name="T4" fmla="*/ 388 w 445"/>
              <a:gd name="T5" fmla="*/ 7 h 553"/>
              <a:gd name="T6" fmla="*/ 381 w 445"/>
              <a:gd name="T7" fmla="*/ 0 h 553"/>
              <a:gd name="T8" fmla="*/ 7 w 445"/>
              <a:gd name="T9" fmla="*/ 0 h 553"/>
              <a:gd name="T10" fmla="*/ 0 w 445"/>
              <a:gd name="T11" fmla="*/ 7 h 553"/>
              <a:gd name="T12" fmla="*/ 0 w 445"/>
              <a:gd name="T13" fmla="*/ 489 h 553"/>
              <a:gd name="T14" fmla="*/ 7 w 445"/>
              <a:gd name="T15" fmla="*/ 496 h 553"/>
              <a:gd name="T16" fmla="*/ 57 w 445"/>
              <a:gd name="T17" fmla="*/ 496 h 553"/>
              <a:gd name="T18" fmla="*/ 57 w 445"/>
              <a:gd name="T19" fmla="*/ 546 h 553"/>
              <a:gd name="T20" fmla="*/ 64 w 445"/>
              <a:gd name="T21" fmla="*/ 553 h 553"/>
              <a:gd name="T22" fmla="*/ 438 w 445"/>
              <a:gd name="T23" fmla="*/ 553 h 553"/>
              <a:gd name="T24" fmla="*/ 445 w 445"/>
              <a:gd name="T25" fmla="*/ 546 h 553"/>
              <a:gd name="T26" fmla="*/ 445 w 445"/>
              <a:gd name="T27" fmla="*/ 64 h 553"/>
              <a:gd name="T28" fmla="*/ 438 w 445"/>
              <a:gd name="T29" fmla="*/ 57 h 553"/>
              <a:gd name="T30" fmla="*/ 14 w 445"/>
              <a:gd name="T31" fmla="*/ 14 h 553"/>
              <a:gd name="T32" fmla="*/ 374 w 445"/>
              <a:gd name="T33" fmla="*/ 14 h 553"/>
              <a:gd name="T34" fmla="*/ 374 w 445"/>
              <a:gd name="T35" fmla="*/ 482 h 553"/>
              <a:gd name="T36" fmla="*/ 14 w 445"/>
              <a:gd name="T37" fmla="*/ 482 h 553"/>
              <a:gd name="T38" fmla="*/ 14 w 445"/>
              <a:gd name="T39" fmla="*/ 14 h 553"/>
              <a:gd name="T40" fmla="*/ 431 w 445"/>
              <a:gd name="T41" fmla="*/ 539 h 553"/>
              <a:gd name="T42" fmla="*/ 71 w 445"/>
              <a:gd name="T43" fmla="*/ 539 h 553"/>
              <a:gd name="T44" fmla="*/ 71 w 445"/>
              <a:gd name="T45" fmla="*/ 496 h 553"/>
              <a:gd name="T46" fmla="*/ 381 w 445"/>
              <a:gd name="T47" fmla="*/ 496 h 553"/>
              <a:gd name="T48" fmla="*/ 388 w 445"/>
              <a:gd name="T49" fmla="*/ 489 h 553"/>
              <a:gd name="T50" fmla="*/ 388 w 445"/>
              <a:gd name="T51" fmla="*/ 71 h 553"/>
              <a:gd name="T52" fmla="*/ 431 w 445"/>
              <a:gd name="T53" fmla="*/ 71 h 553"/>
              <a:gd name="T54" fmla="*/ 431 w 445"/>
              <a:gd name="T55" fmla="*/ 539 h 553"/>
              <a:gd name="T56" fmla="*/ 75 w 445"/>
              <a:gd name="T57" fmla="*/ 335 h 553"/>
              <a:gd name="T58" fmla="*/ 75 w 445"/>
              <a:gd name="T59" fmla="*/ 325 h 553"/>
              <a:gd name="T60" fmla="*/ 145 w 445"/>
              <a:gd name="T61" fmla="*/ 256 h 553"/>
              <a:gd name="T62" fmla="*/ 155 w 445"/>
              <a:gd name="T63" fmla="*/ 256 h 553"/>
              <a:gd name="T64" fmla="*/ 194 w 445"/>
              <a:gd name="T65" fmla="*/ 295 h 553"/>
              <a:gd name="T66" fmla="*/ 288 w 445"/>
              <a:gd name="T67" fmla="*/ 201 h 553"/>
              <a:gd name="T68" fmla="*/ 210 w 445"/>
              <a:gd name="T69" fmla="*/ 201 h 553"/>
              <a:gd name="T70" fmla="*/ 203 w 445"/>
              <a:gd name="T71" fmla="*/ 194 h 553"/>
              <a:gd name="T72" fmla="*/ 210 w 445"/>
              <a:gd name="T73" fmla="*/ 187 h 553"/>
              <a:gd name="T74" fmla="*/ 304 w 445"/>
              <a:gd name="T75" fmla="*/ 187 h 553"/>
              <a:gd name="T76" fmla="*/ 310 w 445"/>
              <a:gd name="T77" fmla="*/ 189 h 553"/>
              <a:gd name="T78" fmla="*/ 310 w 445"/>
              <a:gd name="T79" fmla="*/ 189 h 553"/>
              <a:gd name="T80" fmla="*/ 311 w 445"/>
              <a:gd name="T81" fmla="*/ 196 h 553"/>
              <a:gd name="T82" fmla="*/ 311 w 445"/>
              <a:gd name="T83" fmla="*/ 288 h 553"/>
              <a:gd name="T84" fmla="*/ 304 w 445"/>
              <a:gd name="T85" fmla="*/ 295 h 553"/>
              <a:gd name="T86" fmla="*/ 297 w 445"/>
              <a:gd name="T87" fmla="*/ 288 h 553"/>
              <a:gd name="T88" fmla="*/ 297 w 445"/>
              <a:gd name="T89" fmla="*/ 211 h 553"/>
              <a:gd name="T90" fmla="*/ 199 w 445"/>
              <a:gd name="T91" fmla="*/ 310 h 553"/>
              <a:gd name="T92" fmla="*/ 189 w 445"/>
              <a:gd name="T93" fmla="*/ 310 h 553"/>
              <a:gd name="T94" fmla="*/ 150 w 445"/>
              <a:gd name="T95" fmla="*/ 271 h 553"/>
              <a:gd name="T96" fmla="*/ 85 w 445"/>
              <a:gd name="T97" fmla="*/ 335 h 553"/>
              <a:gd name="T98" fmla="*/ 80 w 445"/>
              <a:gd name="T99" fmla="*/ 337 h 553"/>
              <a:gd name="T100" fmla="*/ 75 w 445"/>
              <a:gd name="T101" fmla="*/ 335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553">
                <a:moveTo>
                  <a:pt x="438" y="57"/>
                </a:moveTo>
                <a:cubicBezTo>
                  <a:pt x="388" y="57"/>
                  <a:pt x="388" y="57"/>
                  <a:pt x="388" y="57"/>
                </a:cubicBezTo>
                <a:cubicBezTo>
                  <a:pt x="388" y="7"/>
                  <a:pt x="388" y="7"/>
                  <a:pt x="388" y="7"/>
                </a:cubicBezTo>
                <a:cubicBezTo>
                  <a:pt x="388" y="3"/>
                  <a:pt x="385" y="0"/>
                  <a:pt x="381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489"/>
                  <a:pt x="0" y="489"/>
                  <a:pt x="0" y="489"/>
                </a:cubicBezTo>
                <a:cubicBezTo>
                  <a:pt x="0" y="493"/>
                  <a:pt x="3" y="496"/>
                  <a:pt x="7" y="496"/>
                </a:cubicBezTo>
                <a:cubicBezTo>
                  <a:pt x="57" y="496"/>
                  <a:pt x="57" y="496"/>
                  <a:pt x="57" y="496"/>
                </a:cubicBezTo>
                <a:cubicBezTo>
                  <a:pt x="57" y="546"/>
                  <a:pt x="57" y="546"/>
                  <a:pt x="57" y="546"/>
                </a:cubicBezTo>
                <a:cubicBezTo>
                  <a:pt x="57" y="550"/>
                  <a:pt x="60" y="553"/>
                  <a:pt x="64" y="553"/>
                </a:cubicBezTo>
                <a:cubicBezTo>
                  <a:pt x="438" y="553"/>
                  <a:pt x="438" y="553"/>
                  <a:pt x="438" y="553"/>
                </a:cubicBezTo>
                <a:cubicBezTo>
                  <a:pt x="442" y="553"/>
                  <a:pt x="445" y="550"/>
                  <a:pt x="445" y="546"/>
                </a:cubicBezTo>
                <a:cubicBezTo>
                  <a:pt x="445" y="64"/>
                  <a:pt x="445" y="64"/>
                  <a:pt x="445" y="64"/>
                </a:cubicBezTo>
                <a:cubicBezTo>
                  <a:pt x="445" y="60"/>
                  <a:pt x="442" y="57"/>
                  <a:pt x="438" y="57"/>
                </a:cubicBezTo>
                <a:close/>
                <a:moveTo>
                  <a:pt x="14" y="14"/>
                </a:moveTo>
                <a:cubicBezTo>
                  <a:pt x="374" y="14"/>
                  <a:pt x="374" y="14"/>
                  <a:pt x="374" y="14"/>
                </a:cubicBezTo>
                <a:cubicBezTo>
                  <a:pt x="374" y="482"/>
                  <a:pt x="374" y="482"/>
                  <a:pt x="374" y="482"/>
                </a:cubicBezTo>
                <a:cubicBezTo>
                  <a:pt x="14" y="482"/>
                  <a:pt x="14" y="482"/>
                  <a:pt x="14" y="482"/>
                </a:cubicBezTo>
                <a:lnTo>
                  <a:pt x="14" y="14"/>
                </a:lnTo>
                <a:close/>
                <a:moveTo>
                  <a:pt x="431" y="539"/>
                </a:moveTo>
                <a:cubicBezTo>
                  <a:pt x="71" y="539"/>
                  <a:pt x="71" y="539"/>
                  <a:pt x="71" y="539"/>
                </a:cubicBezTo>
                <a:cubicBezTo>
                  <a:pt x="71" y="496"/>
                  <a:pt x="71" y="496"/>
                  <a:pt x="71" y="496"/>
                </a:cubicBezTo>
                <a:cubicBezTo>
                  <a:pt x="381" y="496"/>
                  <a:pt x="381" y="496"/>
                  <a:pt x="381" y="496"/>
                </a:cubicBezTo>
                <a:cubicBezTo>
                  <a:pt x="385" y="496"/>
                  <a:pt x="388" y="493"/>
                  <a:pt x="388" y="489"/>
                </a:cubicBezTo>
                <a:cubicBezTo>
                  <a:pt x="388" y="71"/>
                  <a:pt x="388" y="71"/>
                  <a:pt x="388" y="71"/>
                </a:cubicBezTo>
                <a:cubicBezTo>
                  <a:pt x="431" y="71"/>
                  <a:pt x="431" y="71"/>
                  <a:pt x="431" y="71"/>
                </a:cubicBezTo>
                <a:lnTo>
                  <a:pt x="431" y="539"/>
                </a:lnTo>
                <a:close/>
                <a:moveTo>
                  <a:pt x="75" y="335"/>
                </a:moveTo>
                <a:cubicBezTo>
                  <a:pt x="72" y="333"/>
                  <a:pt x="72" y="328"/>
                  <a:pt x="75" y="325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7" y="253"/>
                  <a:pt x="152" y="253"/>
                  <a:pt x="155" y="256"/>
                </a:cubicBezTo>
                <a:cubicBezTo>
                  <a:pt x="194" y="295"/>
                  <a:pt x="194" y="295"/>
                  <a:pt x="194" y="295"/>
                </a:cubicBezTo>
                <a:cubicBezTo>
                  <a:pt x="288" y="201"/>
                  <a:pt x="288" y="201"/>
                  <a:pt x="288" y="201"/>
                </a:cubicBezTo>
                <a:cubicBezTo>
                  <a:pt x="210" y="201"/>
                  <a:pt x="210" y="201"/>
                  <a:pt x="210" y="201"/>
                </a:cubicBezTo>
                <a:cubicBezTo>
                  <a:pt x="207" y="201"/>
                  <a:pt x="203" y="198"/>
                  <a:pt x="203" y="194"/>
                </a:cubicBezTo>
                <a:cubicBezTo>
                  <a:pt x="203" y="190"/>
                  <a:pt x="207" y="187"/>
                  <a:pt x="210" y="187"/>
                </a:cubicBezTo>
                <a:cubicBezTo>
                  <a:pt x="304" y="187"/>
                  <a:pt x="304" y="187"/>
                  <a:pt x="304" y="187"/>
                </a:cubicBezTo>
                <a:cubicBezTo>
                  <a:pt x="306" y="187"/>
                  <a:pt x="308" y="188"/>
                  <a:pt x="310" y="189"/>
                </a:cubicBezTo>
                <a:cubicBezTo>
                  <a:pt x="310" y="189"/>
                  <a:pt x="310" y="189"/>
                  <a:pt x="310" y="189"/>
                </a:cubicBezTo>
                <a:cubicBezTo>
                  <a:pt x="312" y="191"/>
                  <a:pt x="312" y="194"/>
                  <a:pt x="311" y="196"/>
                </a:cubicBezTo>
                <a:cubicBezTo>
                  <a:pt x="311" y="288"/>
                  <a:pt x="311" y="288"/>
                  <a:pt x="311" y="288"/>
                </a:cubicBezTo>
                <a:cubicBezTo>
                  <a:pt x="311" y="292"/>
                  <a:pt x="308" y="295"/>
                  <a:pt x="304" y="295"/>
                </a:cubicBezTo>
                <a:cubicBezTo>
                  <a:pt x="301" y="295"/>
                  <a:pt x="297" y="292"/>
                  <a:pt x="297" y="288"/>
                </a:cubicBezTo>
                <a:cubicBezTo>
                  <a:pt x="297" y="211"/>
                  <a:pt x="297" y="211"/>
                  <a:pt x="297" y="211"/>
                </a:cubicBezTo>
                <a:cubicBezTo>
                  <a:pt x="199" y="310"/>
                  <a:pt x="199" y="310"/>
                  <a:pt x="199" y="310"/>
                </a:cubicBezTo>
                <a:cubicBezTo>
                  <a:pt x="196" y="313"/>
                  <a:pt x="192" y="313"/>
                  <a:pt x="189" y="310"/>
                </a:cubicBezTo>
                <a:cubicBezTo>
                  <a:pt x="150" y="271"/>
                  <a:pt x="150" y="271"/>
                  <a:pt x="150" y="271"/>
                </a:cubicBezTo>
                <a:cubicBezTo>
                  <a:pt x="85" y="335"/>
                  <a:pt x="85" y="335"/>
                  <a:pt x="85" y="335"/>
                </a:cubicBezTo>
                <a:cubicBezTo>
                  <a:pt x="84" y="337"/>
                  <a:pt x="82" y="337"/>
                  <a:pt x="80" y="337"/>
                </a:cubicBezTo>
                <a:cubicBezTo>
                  <a:pt x="78" y="337"/>
                  <a:pt x="76" y="337"/>
                  <a:pt x="75" y="3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20">
            <a:extLst>
              <a:ext uri="{FF2B5EF4-FFF2-40B4-BE49-F238E27FC236}">
                <a16:creationId xmlns:a16="http://schemas.microsoft.com/office/drawing/2014/main" id="{C2C4D91B-810D-421F-B160-05BDAE79D080}"/>
              </a:ext>
            </a:extLst>
          </p:cNvPr>
          <p:cNvSpPr>
            <a:spLocks noEditPoints="1"/>
          </p:cNvSpPr>
          <p:nvPr/>
        </p:nvSpPr>
        <p:spPr bwMode="auto">
          <a:xfrm>
            <a:off x="627104" y="4168414"/>
            <a:ext cx="575505" cy="577265"/>
          </a:xfrm>
          <a:custGeom>
            <a:avLst/>
            <a:gdLst>
              <a:gd name="T0" fmla="*/ 498 w 558"/>
              <a:gd name="T1" fmla="*/ 298 h 559"/>
              <a:gd name="T2" fmla="*/ 488 w 558"/>
              <a:gd name="T3" fmla="*/ 288 h 559"/>
              <a:gd name="T4" fmla="*/ 452 w 558"/>
              <a:gd name="T5" fmla="*/ 217 h 559"/>
              <a:gd name="T6" fmla="*/ 554 w 558"/>
              <a:gd name="T7" fmla="*/ 113 h 559"/>
              <a:gd name="T8" fmla="*/ 450 w 558"/>
              <a:gd name="T9" fmla="*/ 6 h 559"/>
              <a:gd name="T10" fmla="*/ 343 w 558"/>
              <a:gd name="T11" fmla="*/ 103 h 559"/>
              <a:gd name="T12" fmla="*/ 290 w 558"/>
              <a:gd name="T13" fmla="*/ 61 h 559"/>
              <a:gd name="T14" fmla="*/ 326 w 558"/>
              <a:gd name="T15" fmla="*/ 106 h 559"/>
              <a:gd name="T16" fmla="*/ 113 w 558"/>
              <a:gd name="T17" fmla="*/ 0 h 559"/>
              <a:gd name="T18" fmla="*/ 97 w 558"/>
              <a:gd name="T19" fmla="*/ 224 h 559"/>
              <a:gd name="T20" fmla="*/ 61 w 558"/>
              <a:gd name="T21" fmla="*/ 270 h 559"/>
              <a:gd name="T22" fmla="*/ 106 w 558"/>
              <a:gd name="T23" fmla="*/ 235 h 559"/>
              <a:gd name="T24" fmla="*/ 7 w 558"/>
              <a:gd name="T25" fmla="*/ 334 h 559"/>
              <a:gd name="T26" fmla="*/ 0 w 558"/>
              <a:gd name="T27" fmla="*/ 552 h 559"/>
              <a:gd name="T28" fmla="*/ 219 w 558"/>
              <a:gd name="T29" fmla="*/ 559 h 559"/>
              <a:gd name="T30" fmla="*/ 226 w 558"/>
              <a:gd name="T31" fmla="*/ 341 h 559"/>
              <a:gd name="T32" fmla="*/ 120 w 558"/>
              <a:gd name="T33" fmla="*/ 334 h 559"/>
              <a:gd name="T34" fmla="*/ 155 w 558"/>
              <a:gd name="T35" fmla="*/ 270 h 559"/>
              <a:gd name="T36" fmla="*/ 165 w 558"/>
              <a:gd name="T37" fmla="*/ 270 h 559"/>
              <a:gd name="T38" fmla="*/ 129 w 558"/>
              <a:gd name="T39" fmla="*/ 224 h 559"/>
              <a:gd name="T40" fmla="*/ 326 w 558"/>
              <a:gd name="T41" fmla="*/ 120 h 559"/>
              <a:gd name="T42" fmla="*/ 290 w 558"/>
              <a:gd name="T43" fmla="*/ 165 h 559"/>
              <a:gd name="T44" fmla="*/ 300 w 558"/>
              <a:gd name="T45" fmla="*/ 165 h 559"/>
              <a:gd name="T46" fmla="*/ 438 w 558"/>
              <a:gd name="T47" fmla="*/ 217 h 559"/>
              <a:gd name="T48" fmla="*/ 403 w 558"/>
              <a:gd name="T49" fmla="*/ 288 h 559"/>
              <a:gd name="T50" fmla="*/ 393 w 558"/>
              <a:gd name="T51" fmla="*/ 298 h 559"/>
              <a:gd name="T52" fmla="*/ 333 w 558"/>
              <a:gd name="T53" fmla="*/ 446 h 559"/>
              <a:gd name="T54" fmla="*/ 558 w 558"/>
              <a:gd name="T55" fmla="*/ 446 h 559"/>
              <a:gd name="T56" fmla="*/ 212 w 558"/>
              <a:gd name="T57" fmla="*/ 545 h 559"/>
              <a:gd name="T58" fmla="*/ 14 w 558"/>
              <a:gd name="T59" fmla="*/ 348 h 559"/>
              <a:gd name="T60" fmla="*/ 212 w 558"/>
              <a:gd name="T61" fmla="*/ 545 h 559"/>
              <a:gd name="T62" fmla="*/ 113 w 558"/>
              <a:gd name="T63" fmla="*/ 211 h 559"/>
              <a:gd name="T64" fmla="*/ 14 w 558"/>
              <a:gd name="T65" fmla="*/ 113 h 559"/>
              <a:gd name="T66" fmla="*/ 212 w 558"/>
              <a:gd name="T67" fmla="*/ 113 h 559"/>
              <a:gd name="T68" fmla="*/ 445 w 558"/>
              <a:gd name="T69" fmla="*/ 21 h 559"/>
              <a:gd name="T70" fmla="*/ 445 w 558"/>
              <a:gd name="T71" fmla="*/ 204 h 559"/>
              <a:gd name="T72" fmla="*/ 445 w 558"/>
              <a:gd name="T73" fmla="*/ 21 h 559"/>
              <a:gd name="T74" fmla="*/ 347 w 558"/>
              <a:gd name="T75" fmla="*/ 446 h 559"/>
              <a:gd name="T76" fmla="*/ 544 w 558"/>
              <a:gd name="T77" fmla="*/ 44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8" h="559">
                <a:moveTo>
                  <a:pt x="461" y="335"/>
                </a:moveTo>
                <a:cubicBezTo>
                  <a:pt x="498" y="298"/>
                  <a:pt x="498" y="298"/>
                  <a:pt x="498" y="298"/>
                </a:cubicBezTo>
                <a:cubicBezTo>
                  <a:pt x="500" y="295"/>
                  <a:pt x="500" y="291"/>
                  <a:pt x="498" y="288"/>
                </a:cubicBezTo>
                <a:cubicBezTo>
                  <a:pt x="495" y="285"/>
                  <a:pt x="490" y="285"/>
                  <a:pt x="488" y="288"/>
                </a:cubicBezTo>
                <a:cubicBezTo>
                  <a:pt x="452" y="323"/>
                  <a:pt x="452" y="323"/>
                  <a:pt x="452" y="323"/>
                </a:cubicBezTo>
                <a:cubicBezTo>
                  <a:pt x="452" y="217"/>
                  <a:pt x="452" y="217"/>
                  <a:pt x="452" y="217"/>
                </a:cubicBezTo>
                <a:cubicBezTo>
                  <a:pt x="552" y="118"/>
                  <a:pt x="552" y="118"/>
                  <a:pt x="552" y="118"/>
                </a:cubicBezTo>
                <a:cubicBezTo>
                  <a:pt x="553" y="116"/>
                  <a:pt x="554" y="115"/>
                  <a:pt x="554" y="113"/>
                </a:cubicBezTo>
                <a:cubicBezTo>
                  <a:pt x="554" y="111"/>
                  <a:pt x="553" y="109"/>
                  <a:pt x="552" y="108"/>
                </a:cubicBezTo>
                <a:cubicBezTo>
                  <a:pt x="450" y="6"/>
                  <a:pt x="450" y="6"/>
                  <a:pt x="450" y="6"/>
                </a:cubicBezTo>
                <a:cubicBezTo>
                  <a:pt x="448" y="4"/>
                  <a:pt x="443" y="4"/>
                  <a:pt x="440" y="6"/>
                </a:cubicBezTo>
                <a:cubicBezTo>
                  <a:pt x="343" y="103"/>
                  <a:pt x="343" y="103"/>
                  <a:pt x="343" y="103"/>
                </a:cubicBezTo>
                <a:cubicBezTo>
                  <a:pt x="300" y="61"/>
                  <a:pt x="300" y="61"/>
                  <a:pt x="300" y="61"/>
                </a:cubicBezTo>
                <a:cubicBezTo>
                  <a:pt x="297" y="58"/>
                  <a:pt x="293" y="58"/>
                  <a:pt x="290" y="61"/>
                </a:cubicBezTo>
                <a:cubicBezTo>
                  <a:pt x="288" y="63"/>
                  <a:pt x="288" y="68"/>
                  <a:pt x="290" y="70"/>
                </a:cubicBezTo>
                <a:cubicBezTo>
                  <a:pt x="326" y="106"/>
                  <a:pt x="326" y="106"/>
                  <a:pt x="326" y="106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2" y="47"/>
                  <a:pt x="17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cubicBezTo>
                  <a:pt x="0" y="169"/>
                  <a:pt x="42" y="217"/>
                  <a:pt x="97" y="224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58" y="263"/>
                  <a:pt x="58" y="268"/>
                  <a:pt x="61" y="270"/>
                </a:cubicBezTo>
                <a:cubicBezTo>
                  <a:pt x="63" y="273"/>
                  <a:pt x="68" y="273"/>
                  <a:pt x="71" y="270"/>
                </a:cubicBezTo>
                <a:cubicBezTo>
                  <a:pt x="106" y="235"/>
                  <a:pt x="106" y="235"/>
                  <a:pt x="106" y="235"/>
                </a:cubicBezTo>
                <a:cubicBezTo>
                  <a:pt x="106" y="334"/>
                  <a:pt x="106" y="334"/>
                  <a:pt x="106" y="334"/>
                </a:cubicBezTo>
                <a:cubicBezTo>
                  <a:pt x="7" y="334"/>
                  <a:pt x="7" y="334"/>
                  <a:pt x="7" y="334"/>
                </a:cubicBezTo>
                <a:cubicBezTo>
                  <a:pt x="3" y="334"/>
                  <a:pt x="0" y="337"/>
                  <a:pt x="0" y="341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6"/>
                  <a:pt x="3" y="559"/>
                  <a:pt x="7" y="559"/>
                </a:cubicBezTo>
                <a:cubicBezTo>
                  <a:pt x="219" y="559"/>
                  <a:pt x="219" y="559"/>
                  <a:pt x="219" y="559"/>
                </a:cubicBezTo>
                <a:cubicBezTo>
                  <a:pt x="223" y="559"/>
                  <a:pt x="226" y="556"/>
                  <a:pt x="226" y="552"/>
                </a:cubicBezTo>
                <a:cubicBezTo>
                  <a:pt x="226" y="341"/>
                  <a:pt x="226" y="341"/>
                  <a:pt x="226" y="341"/>
                </a:cubicBezTo>
                <a:cubicBezTo>
                  <a:pt x="226" y="337"/>
                  <a:pt x="223" y="334"/>
                  <a:pt x="219" y="334"/>
                </a:cubicBezTo>
                <a:cubicBezTo>
                  <a:pt x="120" y="334"/>
                  <a:pt x="120" y="334"/>
                  <a:pt x="120" y="334"/>
                </a:cubicBezTo>
                <a:cubicBezTo>
                  <a:pt x="120" y="235"/>
                  <a:pt x="120" y="235"/>
                  <a:pt x="120" y="235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7" y="272"/>
                  <a:pt x="158" y="272"/>
                  <a:pt x="160" y="272"/>
                </a:cubicBezTo>
                <a:cubicBezTo>
                  <a:pt x="162" y="272"/>
                  <a:pt x="164" y="272"/>
                  <a:pt x="165" y="270"/>
                </a:cubicBezTo>
                <a:cubicBezTo>
                  <a:pt x="168" y="268"/>
                  <a:pt x="168" y="263"/>
                  <a:pt x="165" y="260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81" y="217"/>
                  <a:pt x="222" y="173"/>
                  <a:pt x="225" y="120"/>
                </a:cubicBezTo>
                <a:cubicBezTo>
                  <a:pt x="326" y="120"/>
                  <a:pt x="326" y="120"/>
                  <a:pt x="326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288" y="158"/>
                  <a:pt x="288" y="162"/>
                  <a:pt x="290" y="165"/>
                </a:cubicBezTo>
                <a:cubicBezTo>
                  <a:pt x="292" y="166"/>
                  <a:pt x="293" y="167"/>
                  <a:pt x="295" y="167"/>
                </a:cubicBezTo>
                <a:cubicBezTo>
                  <a:pt x="297" y="167"/>
                  <a:pt x="299" y="166"/>
                  <a:pt x="300" y="165"/>
                </a:cubicBezTo>
                <a:cubicBezTo>
                  <a:pt x="343" y="122"/>
                  <a:pt x="343" y="122"/>
                  <a:pt x="343" y="122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323"/>
                  <a:pt x="438" y="323"/>
                  <a:pt x="438" y="323"/>
                </a:cubicBezTo>
                <a:cubicBezTo>
                  <a:pt x="403" y="288"/>
                  <a:pt x="403" y="288"/>
                  <a:pt x="403" y="288"/>
                </a:cubicBezTo>
                <a:cubicBezTo>
                  <a:pt x="400" y="285"/>
                  <a:pt x="396" y="285"/>
                  <a:pt x="393" y="288"/>
                </a:cubicBezTo>
                <a:cubicBezTo>
                  <a:pt x="390" y="291"/>
                  <a:pt x="390" y="295"/>
                  <a:pt x="393" y="298"/>
                </a:cubicBezTo>
                <a:cubicBezTo>
                  <a:pt x="430" y="335"/>
                  <a:pt x="430" y="335"/>
                  <a:pt x="430" y="335"/>
                </a:cubicBezTo>
                <a:cubicBezTo>
                  <a:pt x="375" y="342"/>
                  <a:pt x="333" y="389"/>
                  <a:pt x="333" y="446"/>
                </a:cubicBezTo>
                <a:cubicBezTo>
                  <a:pt x="333" y="508"/>
                  <a:pt x="383" y="559"/>
                  <a:pt x="445" y="559"/>
                </a:cubicBezTo>
                <a:cubicBezTo>
                  <a:pt x="508" y="559"/>
                  <a:pt x="558" y="508"/>
                  <a:pt x="558" y="446"/>
                </a:cubicBezTo>
                <a:cubicBezTo>
                  <a:pt x="558" y="389"/>
                  <a:pt x="516" y="342"/>
                  <a:pt x="461" y="335"/>
                </a:cubicBezTo>
                <a:close/>
                <a:moveTo>
                  <a:pt x="212" y="545"/>
                </a:moveTo>
                <a:cubicBezTo>
                  <a:pt x="14" y="545"/>
                  <a:pt x="14" y="545"/>
                  <a:pt x="14" y="545"/>
                </a:cubicBezTo>
                <a:cubicBezTo>
                  <a:pt x="14" y="348"/>
                  <a:pt x="14" y="348"/>
                  <a:pt x="14" y="348"/>
                </a:cubicBezTo>
                <a:cubicBezTo>
                  <a:pt x="212" y="348"/>
                  <a:pt x="212" y="348"/>
                  <a:pt x="212" y="348"/>
                </a:cubicBezTo>
                <a:lnTo>
                  <a:pt x="212" y="545"/>
                </a:lnTo>
                <a:close/>
                <a:moveTo>
                  <a:pt x="116" y="211"/>
                </a:moveTo>
                <a:cubicBezTo>
                  <a:pt x="115" y="211"/>
                  <a:pt x="114" y="211"/>
                  <a:pt x="113" y="211"/>
                </a:cubicBezTo>
                <a:cubicBezTo>
                  <a:pt x="112" y="211"/>
                  <a:pt x="111" y="211"/>
                  <a:pt x="110" y="211"/>
                </a:cubicBezTo>
                <a:cubicBezTo>
                  <a:pt x="57" y="210"/>
                  <a:pt x="14" y="166"/>
                  <a:pt x="14" y="113"/>
                </a:cubicBezTo>
                <a:cubicBezTo>
                  <a:pt x="14" y="58"/>
                  <a:pt x="58" y="14"/>
                  <a:pt x="113" y="14"/>
                </a:cubicBezTo>
                <a:cubicBezTo>
                  <a:pt x="167" y="14"/>
                  <a:pt x="212" y="58"/>
                  <a:pt x="212" y="113"/>
                </a:cubicBezTo>
                <a:cubicBezTo>
                  <a:pt x="212" y="166"/>
                  <a:pt x="169" y="210"/>
                  <a:pt x="116" y="211"/>
                </a:cubicBezTo>
                <a:close/>
                <a:moveTo>
                  <a:pt x="445" y="21"/>
                </a:moveTo>
                <a:cubicBezTo>
                  <a:pt x="537" y="113"/>
                  <a:pt x="537" y="113"/>
                  <a:pt x="537" y="113"/>
                </a:cubicBezTo>
                <a:cubicBezTo>
                  <a:pt x="445" y="204"/>
                  <a:pt x="445" y="204"/>
                  <a:pt x="445" y="204"/>
                </a:cubicBezTo>
                <a:cubicBezTo>
                  <a:pt x="354" y="113"/>
                  <a:pt x="354" y="113"/>
                  <a:pt x="354" y="113"/>
                </a:cubicBezTo>
                <a:lnTo>
                  <a:pt x="445" y="21"/>
                </a:lnTo>
                <a:close/>
                <a:moveTo>
                  <a:pt x="445" y="545"/>
                </a:moveTo>
                <a:cubicBezTo>
                  <a:pt x="391" y="545"/>
                  <a:pt x="347" y="501"/>
                  <a:pt x="347" y="446"/>
                </a:cubicBezTo>
                <a:cubicBezTo>
                  <a:pt x="347" y="392"/>
                  <a:pt x="391" y="348"/>
                  <a:pt x="445" y="348"/>
                </a:cubicBezTo>
                <a:cubicBezTo>
                  <a:pt x="500" y="348"/>
                  <a:pt x="544" y="392"/>
                  <a:pt x="544" y="446"/>
                </a:cubicBezTo>
                <a:cubicBezTo>
                  <a:pt x="544" y="501"/>
                  <a:pt x="500" y="545"/>
                  <a:pt x="445" y="5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CED89-ADE0-4376-9B85-A83A74464FA0}"/>
              </a:ext>
            </a:extLst>
          </p:cNvPr>
          <p:cNvSpPr txBox="1"/>
          <p:nvPr/>
        </p:nvSpPr>
        <p:spPr>
          <a:xfrm>
            <a:off x="1612041" y="1392070"/>
            <a:ext cx="683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1A4E66"/>
                </a:solidFill>
                <a:latin typeface="Calibri Light" panose="020F0302020204030204" pitchFamily="34" charset="0"/>
              </a:rPr>
              <a:t>Квалитативни приказ утицаја радова при реконструкцији цевовода на социјалне аспекте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BECEA9F-2EF8-4E12-996A-B1315FCF8B97}"/>
              </a:ext>
            </a:extLst>
          </p:cNvPr>
          <p:cNvSpPr/>
          <p:nvPr/>
        </p:nvSpPr>
        <p:spPr>
          <a:xfrm>
            <a:off x="416256" y="1392070"/>
            <a:ext cx="1023582" cy="956793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54B1E3-4622-4712-B9B6-28D9D61BC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70" y="2377606"/>
            <a:ext cx="6551611" cy="2932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02002-89F7-4137-9427-E372A852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70" y="5356704"/>
            <a:ext cx="6551611" cy="1442248"/>
          </a:xfrm>
          <a:prstGeom prst="rect">
            <a:avLst/>
          </a:prstGeom>
        </p:spPr>
      </p:pic>
      <p:sp>
        <p:nvSpPr>
          <p:cNvPr id="17" name="Freeform 151">
            <a:extLst>
              <a:ext uri="{FF2B5EF4-FFF2-40B4-BE49-F238E27FC236}">
                <a16:creationId xmlns:a16="http://schemas.microsoft.com/office/drawing/2014/main" id="{2FFF789C-FC22-43D4-BED4-B63B64D48783}"/>
              </a:ext>
            </a:extLst>
          </p:cNvPr>
          <p:cNvSpPr>
            <a:spLocks noEditPoints="1"/>
          </p:cNvSpPr>
          <p:nvPr/>
        </p:nvSpPr>
        <p:spPr bwMode="auto">
          <a:xfrm>
            <a:off x="725665" y="1550476"/>
            <a:ext cx="404764" cy="639980"/>
          </a:xfrm>
          <a:custGeom>
            <a:avLst/>
            <a:gdLst>
              <a:gd name="T0" fmla="*/ 341 w 392"/>
              <a:gd name="T1" fmla="*/ 317 h 620"/>
              <a:gd name="T2" fmla="*/ 175 w 392"/>
              <a:gd name="T3" fmla="*/ 482 h 620"/>
              <a:gd name="T4" fmla="*/ 170 w 392"/>
              <a:gd name="T5" fmla="*/ 479 h 620"/>
              <a:gd name="T6" fmla="*/ 76 w 392"/>
              <a:gd name="T7" fmla="*/ 374 h 620"/>
              <a:gd name="T8" fmla="*/ 175 w 392"/>
              <a:gd name="T9" fmla="*/ 462 h 620"/>
              <a:gd name="T10" fmla="*/ 341 w 392"/>
              <a:gd name="T11" fmla="*/ 305 h 620"/>
              <a:gd name="T12" fmla="*/ 392 w 392"/>
              <a:gd name="T13" fmla="*/ 585 h 620"/>
              <a:gd name="T14" fmla="*/ 35 w 392"/>
              <a:gd name="T15" fmla="*/ 620 h 620"/>
              <a:gd name="T16" fmla="*/ 0 w 392"/>
              <a:gd name="T17" fmla="*/ 143 h 620"/>
              <a:gd name="T18" fmla="*/ 70 w 392"/>
              <a:gd name="T19" fmla="*/ 107 h 620"/>
              <a:gd name="T20" fmla="*/ 105 w 392"/>
              <a:gd name="T21" fmla="*/ 66 h 620"/>
              <a:gd name="T22" fmla="*/ 133 w 392"/>
              <a:gd name="T23" fmla="*/ 48 h 620"/>
              <a:gd name="T24" fmla="*/ 218 w 392"/>
              <a:gd name="T25" fmla="*/ 0 h 620"/>
              <a:gd name="T26" fmla="*/ 267 w 392"/>
              <a:gd name="T27" fmla="*/ 66 h 620"/>
              <a:gd name="T28" fmla="*/ 330 w 392"/>
              <a:gd name="T29" fmla="*/ 102 h 620"/>
              <a:gd name="T30" fmla="*/ 357 w 392"/>
              <a:gd name="T31" fmla="*/ 107 h 620"/>
              <a:gd name="T32" fmla="*/ 86 w 392"/>
              <a:gd name="T33" fmla="*/ 129 h 620"/>
              <a:gd name="T34" fmla="*/ 294 w 392"/>
              <a:gd name="T35" fmla="*/ 148 h 620"/>
              <a:gd name="T36" fmla="*/ 314 w 392"/>
              <a:gd name="T37" fmla="*/ 102 h 620"/>
              <a:gd name="T38" fmla="*/ 259 w 392"/>
              <a:gd name="T39" fmla="*/ 82 h 620"/>
              <a:gd name="T40" fmla="*/ 251 w 392"/>
              <a:gd name="T41" fmla="*/ 48 h 620"/>
              <a:gd name="T42" fmla="*/ 182 w 392"/>
              <a:gd name="T43" fmla="*/ 16 h 620"/>
              <a:gd name="T44" fmla="*/ 149 w 392"/>
              <a:gd name="T45" fmla="*/ 74 h 620"/>
              <a:gd name="T46" fmla="*/ 105 w 392"/>
              <a:gd name="T47" fmla="*/ 82 h 620"/>
              <a:gd name="T48" fmla="*/ 86 w 392"/>
              <a:gd name="T49" fmla="*/ 129 h 620"/>
              <a:gd name="T50" fmla="*/ 357 w 392"/>
              <a:gd name="T51" fmla="*/ 123 h 620"/>
              <a:gd name="T52" fmla="*/ 330 w 392"/>
              <a:gd name="T53" fmla="*/ 129 h 620"/>
              <a:gd name="T54" fmla="*/ 105 w 392"/>
              <a:gd name="T55" fmla="*/ 164 h 620"/>
              <a:gd name="T56" fmla="*/ 70 w 392"/>
              <a:gd name="T57" fmla="*/ 123 h 620"/>
              <a:gd name="T58" fmla="*/ 16 w 392"/>
              <a:gd name="T59" fmla="*/ 143 h 620"/>
              <a:gd name="T60" fmla="*/ 35 w 392"/>
              <a:gd name="T61" fmla="*/ 604 h 620"/>
              <a:gd name="T62" fmla="*/ 376 w 392"/>
              <a:gd name="T63" fmla="*/ 585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2" h="620">
                <a:moveTo>
                  <a:pt x="341" y="305"/>
                </a:moveTo>
                <a:cubicBezTo>
                  <a:pt x="345" y="308"/>
                  <a:pt x="345" y="313"/>
                  <a:pt x="341" y="317"/>
                </a:cubicBezTo>
                <a:cubicBezTo>
                  <a:pt x="181" y="479"/>
                  <a:pt x="181" y="479"/>
                  <a:pt x="181" y="479"/>
                </a:cubicBezTo>
                <a:cubicBezTo>
                  <a:pt x="180" y="481"/>
                  <a:pt x="178" y="482"/>
                  <a:pt x="175" y="482"/>
                </a:cubicBezTo>
                <a:cubicBezTo>
                  <a:pt x="175" y="482"/>
                  <a:pt x="175" y="482"/>
                  <a:pt x="175" y="482"/>
                </a:cubicBezTo>
                <a:cubicBezTo>
                  <a:pt x="173" y="482"/>
                  <a:pt x="171" y="481"/>
                  <a:pt x="170" y="479"/>
                </a:cubicBezTo>
                <a:cubicBezTo>
                  <a:pt x="76" y="385"/>
                  <a:pt x="76" y="385"/>
                  <a:pt x="76" y="385"/>
                </a:cubicBezTo>
                <a:cubicBezTo>
                  <a:pt x="73" y="382"/>
                  <a:pt x="73" y="377"/>
                  <a:pt x="76" y="374"/>
                </a:cubicBezTo>
                <a:cubicBezTo>
                  <a:pt x="79" y="371"/>
                  <a:pt x="84" y="371"/>
                  <a:pt x="87" y="374"/>
                </a:cubicBezTo>
                <a:cubicBezTo>
                  <a:pt x="175" y="462"/>
                  <a:pt x="175" y="462"/>
                  <a:pt x="175" y="462"/>
                </a:cubicBezTo>
                <a:cubicBezTo>
                  <a:pt x="330" y="305"/>
                  <a:pt x="330" y="305"/>
                  <a:pt x="330" y="305"/>
                </a:cubicBezTo>
                <a:cubicBezTo>
                  <a:pt x="333" y="302"/>
                  <a:pt x="338" y="302"/>
                  <a:pt x="341" y="305"/>
                </a:cubicBezTo>
                <a:close/>
                <a:moveTo>
                  <a:pt x="392" y="143"/>
                </a:moveTo>
                <a:cubicBezTo>
                  <a:pt x="392" y="585"/>
                  <a:pt x="392" y="585"/>
                  <a:pt x="392" y="585"/>
                </a:cubicBezTo>
                <a:cubicBezTo>
                  <a:pt x="392" y="604"/>
                  <a:pt x="376" y="620"/>
                  <a:pt x="357" y="620"/>
                </a:cubicBezTo>
                <a:cubicBezTo>
                  <a:pt x="35" y="620"/>
                  <a:pt x="35" y="620"/>
                  <a:pt x="35" y="620"/>
                </a:cubicBezTo>
                <a:cubicBezTo>
                  <a:pt x="16" y="620"/>
                  <a:pt x="0" y="604"/>
                  <a:pt x="0" y="585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23"/>
                  <a:pt x="16" y="107"/>
                  <a:pt x="35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2"/>
                  <a:pt x="70" y="102"/>
                  <a:pt x="70" y="102"/>
                </a:cubicBezTo>
                <a:cubicBezTo>
                  <a:pt x="70" y="82"/>
                  <a:pt x="86" y="66"/>
                  <a:pt x="105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48"/>
                  <a:pt x="133" y="48"/>
                  <a:pt x="133" y="48"/>
                </a:cubicBezTo>
                <a:cubicBezTo>
                  <a:pt x="133" y="22"/>
                  <a:pt x="155" y="0"/>
                  <a:pt x="182" y="0"/>
                </a:cubicBezTo>
                <a:cubicBezTo>
                  <a:pt x="218" y="0"/>
                  <a:pt x="218" y="0"/>
                  <a:pt x="218" y="0"/>
                </a:cubicBezTo>
                <a:cubicBezTo>
                  <a:pt x="245" y="0"/>
                  <a:pt x="267" y="22"/>
                  <a:pt x="267" y="48"/>
                </a:cubicBezTo>
                <a:cubicBezTo>
                  <a:pt x="267" y="66"/>
                  <a:pt x="267" y="66"/>
                  <a:pt x="267" y="66"/>
                </a:cubicBezTo>
                <a:cubicBezTo>
                  <a:pt x="294" y="66"/>
                  <a:pt x="294" y="66"/>
                  <a:pt x="294" y="66"/>
                </a:cubicBezTo>
                <a:cubicBezTo>
                  <a:pt x="314" y="66"/>
                  <a:pt x="330" y="82"/>
                  <a:pt x="330" y="102"/>
                </a:cubicBezTo>
                <a:cubicBezTo>
                  <a:pt x="330" y="107"/>
                  <a:pt x="330" y="107"/>
                  <a:pt x="330" y="107"/>
                </a:cubicBezTo>
                <a:cubicBezTo>
                  <a:pt x="357" y="107"/>
                  <a:pt x="357" y="107"/>
                  <a:pt x="357" y="107"/>
                </a:cubicBezTo>
                <a:cubicBezTo>
                  <a:pt x="376" y="107"/>
                  <a:pt x="392" y="123"/>
                  <a:pt x="392" y="143"/>
                </a:cubicBezTo>
                <a:close/>
                <a:moveTo>
                  <a:pt x="86" y="129"/>
                </a:moveTo>
                <a:cubicBezTo>
                  <a:pt x="86" y="139"/>
                  <a:pt x="95" y="148"/>
                  <a:pt x="105" y="148"/>
                </a:cubicBezTo>
                <a:cubicBezTo>
                  <a:pt x="294" y="148"/>
                  <a:pt x="294" y="148"/>
                  <a:pt x="294" y="148"/>
                </a:cubicBezTo>
                <a:cubicBezTo>
                  <a:pt x="305" y="148"/>
                  <a:pt x="314" y="139"/>
                  <a:pt x="314" y="129"/>
                </a:cubicBezTo>
                <a:cubicBezTo>
                  <a:pt x="314" y="102"/>
                  <a:pt x="314" y="102"/>
                  <a:pt x="314" y="102"/>
                </a:cubicBezTo>
                <a:cubicBezTo>
                  <a:pt x="314" y="91"/>
                  <a:pt x="305" y="82"/>
                  <a:pt x="294" y="82"/>
                </a:cubicBezTo>
                <a:cubicBezTo>
                  <a:pt x="259" y="82"/>
                  <a:pt x="259" y="82"/>
                  <a:pt x="259" y="82"/>
                </a:cubicBezTo>
                <a:cubicBezTo>
                  <a:pt x="254" y="82"/>
                  <a:pt x="251" y="79"/>
                  <a:pt x="251" y="74"/>
                </a:cubicBezTo>
                <a:cubicBezTo>
                  <a:pt x="251" y="48"/>
                  <a:pt x="251" y="48"/>
                  <a:pt x="251" y="48"/>
                </a:cubicBezTo>
                <a:cubicBezTo>
                  <a:pt x="251" y="30"/>
                  <a:pt x="236" y="16"/>
                  <a:pt x="218" y="16"/>
                </a:cubicBezTo>
                <a:cubicBezTo>
                  <a:pt x="182" y="16"/>
                  <a:pt x="182" y="16"/>
                  <a:pt x="182" y="16"/>
                </a:cubicBezTo>
                <a:cubicBezTo>
                  <a:pt x="164" y="16"/>
                  <a:pt x="149" y="30"/>
                  <a:pt x="149" y="48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9"/>
                  <a:pt x="146" y="82"/>
                  <a:pt x="141" y="82"/>
                </a:cubicBezTo>
                <a:cubicBezTo>
                  <a:pt x="105" y="82"/>
                  <a:pt x="105" y="82"/>
                  <a:pt x="105" y="82"/>
                </a:cubicBezTo>
                <a:cubicBezTo>
                  <a:pt x="95" y="82"/>
                  <a:pt x="86" y="91"/>
                  <a:pt x="86" y="102"/>
                </a:cubicBezTo>
                <a:lnTo>
                  <a:pt x="86" y="129"/>
                </a:lnTo>
                <a:close/>
                <a:moveTo>
                  <a:pt x="376" y="143"/>
                </a:moveTo>
                <a:cubicBezTo>
                  <a:pt x="376" y="132"/>
                  <a:pt x="368" y="123"/>
                  <a:pt x="357" y="123"/>
                </a:cubicBezTo>
                <a:cubicBezTo>
                  <a:pt x="330" y="123"/>
                  <a:pt x="330" y="123"/>
                  <a:pt x="330" y="123"/>
                </a:cubicBezTo>
                <a:cubicBezTo>
                  <a:pt x="330" y="129"/>
                  <a:pt x="330" y="129"/>
                  <a:pt x="330" y="129"/>
                </a:cubicBezTo>
                <a:cubicBezTo>
                  <a:pt x="330" y="148"/>
                  <a:pt x="314" y="164"/>
                  <a:pt x="294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86" y="164"/>
                  <a:pt x="70" y="148"/>
                  <a:pt x="70" y="129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24" y="123"/>
                  <a:pt x="16" y="132"/>
                  <a:pt x="16" y="143"/>
                </a:cubicBezTo>
                <a:cubicBezTo>
                  <a:pt x="16" y="585"/>
                  <a:pt x="16" y="585"/>
                  <a:pt x="16" y="585"/>
                </a:cubicBezTo>
                <a:cubicBezTo>
                  <a:pt x="16" y="596"/>
                  <a:pt x="24" y="604"/>
                  <a:pt x="35" y="604"/>
                </a:cubicBezTo>
                <a:cubicBezTo>
                  <a:pt x="357" y="604"/>
                  <a:pt x="357" y="604"/>
                  <a:pt x="357" y="604"/>
                </a:cubicBezTo>
                <a:cubicBezTo>
                  <a:pt x="368" y="604"/>
                  <a:pt x="376" y="596"/>
                  <a:pt x="376" y="585"/>
                </a:cubicBezTo>
                <a:lnTo>
                  <a:pt x="376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1D913D-D292-4731-8557-1EE61E27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0"/>
            <a:ext cx="10781731" cy="956793"/>
          </a:xfrm>
        </p:spPr>
        <p:txBody>
          <a:bodyPr>
            <a:noAutofit/>
          </a:bodyPr>
          <a:lstStyle/>
          <a:p>
            <a:pPr algn="ctr"/>
            <a:r>
              <a:rPr lang="sr-Cyrl-RS" sz="3600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ЗАКЉУЧАК</a:t>
            </a:r>
            <a:endParaRPr lang="en-GB" sz="36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59053-69BC-4CD2-ACDF-5103C7D2379E}"/>
              </a:ext>
            </a:extLst>
          </p:cNvPr>
          <p:cNvSpPr/>
          <p:nvPr/>
        </p:nvSpPr>
        <p:spPr>
          <a:xfrm>
            <a:off x="4897460" y="933594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28">
            <a:extLst>
              <a:ext uri="{FF2B5EF4-FFF2-40B4-BE49-F238E27FC236}">
                <a16:creationId xmlns:a16="http://schemas.microsoft.com/office/drawing/2014/main" id="{6B0DE58D-D65F-417A-8D63-5D49C30C51E3}"/>
              </a:ext>
            </a:extLst>
          </p:cNvPr>
          <p:cNvSpPr>
            <a:spLocks noEditPoints="1"/>
          </p:cNvSpPr>
          <p:nvPr/>
        </p:nvSpPr>
        <p:spPr bwMode="auto">
          <a:xfrm>
            <a:off x="698453" y="1584816"/>
            <a:ext cx="459188" cy="571302"/>
          </a:xfrm>
          <a:custGeom>
            <a:avLst/>
            <a:gdLst>
              <a:gd name="T0" fmla="*/ 438 w 445"/>
              <a:gd name="T1" fmla="*/ 57 h 553"/>
              <a:gd name="T2" fmla="*/ 388 w 445"/>
              <a:gd name="T3" fmla="*/ 57 h 553"/>
              <a:gd name="T4" fmla="*/ 388 w 445"/>
              <a:gd name="T5" fmla="*/ 7 h 553"/>
              <a:gd name="T6" fmla="*/ 381 w 445"/>
              <a:gd name="T7" fmla="*/ 0 h 553"/>
              <a:gd name="T8" fmla="*/ 7 w 445"/>
              <a:gd name="T9" fmla="*/ 0 h 553"/>
              <a:gd name="T10" fmla="*/ 0 w 445"/>
              <a:gd name="T11" fmla="*/ 7 h 553"/>
              <a:gd name="T12" fmla="*/ 0 w 445"/>
              <a:gd name="T13" fmla="*/ 489 h 553"/>
              <a:gd name="T14" fmla="*/ 7 w 445"/>
              <a:gd name="T15" fmla="*/ 496 h 553"/>
              <a:gd name="T16" fmla="*/ 57 w 445"/>
              <a:gd name="T17" fmla="*/ 496 h 553"/>
              <a:gd name="T18" fmla="*/ 57 w 445"/>
              <a:gd name="T19" fmla="*/ 546 h 553"/>
              <a:gd name="T20" fmla="*/ 64 w 445"/>
              <a:gd name="T21" fmla="*/ 553 h 553"/>
              <a:gd name="T22" fmla="*/ 438 w 445"/>
              <a:gd name="T23" fmla="*/ 553 h 553"/>
              <a:gd name="T24" fmla="*/ 445 w 445"/>
              <a:gd name="T25" fmla="*/ 546 h 553"/>
              <a:gd name="T26" fmla="*/ 445 w 445"/>
              <a:gd name="T27" fmla="*/ 64 h 553"/>
              <a:gd name="T28" fmla="*/ 438 w 445"/>
              <a:gd name="T29" fmla="*/ 57 h 553"/>
              <a:gd name="T30" fmla="*/ 14 w 445"/>
              <a:gd name="T31" fmla="*/ 14 h 553"/>
              <a:gd name="T32" fmla="*/ 374 w 445"/>
              <a:gd name="T33" fmla="*/ 14 h 553"/>
              <a:gd name="T34" fmla="*/ 374 w 445"/>
              <a:gd name="T35" fmla="*/ 482 h 553"/>
              <a:gd name="T36" fmla="*/ 14 w 445"/>
              <a:gd name="T37" fmla="*/ 482 h 553"/>
              <a:gd name="T38" fmla="*/ 14 w 445"/>
              <a:gd name="T39" fmla="*/ 14 h 553"/>
              <a:gd name="T40" fmla="*/ 431 w 445"/>
              <a:gd name="T41" fmla="*/ 539 h 553"/>
              <a:gd name="T42" fmla="*/ 71 w 445"/>
              <a:gd name="T43" fmla="*/ 539 h 553"/>
              <a:gd name="T44" fmla="*/ 71 w 445"/>
              <a:gd name="T45" fmla="*/ 496 h 553"/>
              <a:gd name="T46" fmla="*/ 381 w 445"/>
              <a:gd name="T47" fmla="*/ 496 h 553"/>
              <a:gd name="T48" fmla="*/ 388 w 445"/>
              <a:gd name="T49" fmla="*/ 489 h 553"/>
              <a:gd name="T50" fmla="*/ 388 w 445"/>
              <a:gd name="T51" fmla="*/ 71 h 553"/>
              <a:gd name="T52" fmla="*/ 431 w 445"/>
              <a:gd name="T53" fmla="*/ 71 h 553"/>
              <a:gd name="T54" fmla="*/ 431 w 445"/>
              <a:gd name="T55" fmla="*/ 539 h 553"/>
              <a:gd name="T56" fmla="*/ 75 w 445"/>
              <a:gd name="T57" fmla="*/ 335 h 553"/>
              <a:gd name="T58" fmla="*/ 75 w 445"/>
              <a:gd name="T59" fmla="*/ 325 h 553"/>
              <a:gd name="T60" fmla="*/ 145 w 445"/>
              <a:gd name="T61" fmla="*/ 256 h 553"/>
              <a:gd name="T62" fmla="*/ 155 w 445"/>
              <a:gd name="T63" fmla="*/ 256 h 553"/>
              <a:gd name="T64" fmla="*/ 194 w 445"/>
              <a:gd name="T65" fmla="*/ 295 h 553"/>
              <a:gd name="T66" fmla="*/ 288 w 445"/>
              <a:gd name="T67" fmla="*/ 201 h 553"/>
              <a:gd name="T68" fmla="*/ 210 w 445"/>
              <a:gd name="T69" fmla="*/ 201 h 553"/>
              <a:gd name="T70" fmla="*/ 203 w 445"/>
              <a:gd name="T71" fmla="*/ 194 h 553"/>
              <a:gd name="T72" fmla="*/ 210 w 445"/>
              <a:gd name="T73" fmla="*/ 187 h 553"/>
              <a:gd name="T74" fmla="*/ 304 w 445"/>
              <a:gd name="T75" fmla="*/ 187 h 553"/>
              <a:gd name="T76" fmla="*/ 310 w 445"/>
              <a:gd name="T77" fmla="*/ 189 h 553"/>
              <a:gd name="T78" fmla="*/ 310 w 445"/>
              <a:gd name="T79" fmla="*/ 189 h 553"/>
              <a:gd name="T80" fmla="*/ 311 w 445"/>
              <a:gd name="T81" fmla="*/ 196 h 553"/>
              <a:gd name="T82" fmla="*/ 311 w 445"/>
              <a:gd name="T83" fmla="*/ 288 h 553"/>
              <a:gd name="T84" fmla="*/ 304 w 445"/>
              <a:gd name="T85" fmla="*/ 295 h 553"/>
              <a:gd name="T86" fmla="*/ 297 w 445"/>
              <a:gd name="T87" fmla="*/ 288 h 553"/>
              <a:gd name="T88" fmla="*/ 297 w 445"/>
              <a:gd name="T89" fmla="*/ 211 h 553"/>
              <a:gd name="T90" fmla="*/ 199 w 445"/>
              <a:gd name="T91" fmla="*/ 310 h 553"/>
              <a:gd name="T92" fmla="*/ 189 w 445"/>
              <a:gd name="T93" fmla="*/ 310 h 553"/>
              <a:gd name="T94" fmla="*/ 150 w 445"/>
              <a:gd name="T95" fmla="*/ 271 h 553"/>
              <a:gd name="T96" fmla="*/ 85 w 445"/>
              <a:gd name="T97" fmla="*/ 335 h 553"/>
              <a:gd name="T98" fmla="*/ 80 w 445"/>
              <a:gd name="T99" fmla="*/ 337 h 553"/>
              <a:gd name="T100" fmla="*/ 75 w 445"/>
              <a:gd name="T101" fmla="*/ 335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553">
                <a:moveTo>
                  <a:pt x="438" y="57"/>
                </a:moveTo>
                <a:cubicBezTo>
                  <a:pt x="388" y="57"/>
                  <a:pt x="388" y="57"/>
                  <a:pt x="388" y="57"/>
                </a:cubicBezTo>
                <a:cubicBezTo>
                  <a:pt x="388" y="7"/>
                  <a:pt x="388" y="7"/>
                  <a:pt x="388" y="7"/>
                </a:cubicBezTo>
                <a:cubicBezTo>
                  <a:pt x="388" y="3"/>
                  <a:pt x="385" y="0"/>
                  <a:pt x="381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489"/>
                  <a:pt x="0" y="489"/>
                  <a:pt x="0" y="489"/>
                </a:cubicBezTo>
                <a:cubicBezTo>
                  <a:pt x="0" y="493"/>
                  <a:pt x="3" y="496"/>
                  <a:pt x="7" y="496"/>
                </a:cubicBezTo>
                <a:cubicBezTo>
                  <a:pt x="57" y="496"/>
                  <a:pt x="57" y="496"/>
                  <a:pt x="57" y="496"/>
                </a:cubicBezTo>
                <a:cubicBezTo>
                  <a:pt x="57" y="546"/>
                  <a:pt x="57" y="546"/>
                  <a:pt x="57" y="546"/>
                </a:cubicBezTo>
                <a:cubicBezTo>
                  <a:pt x="57" y="550"/>
                  <a:pt x="60" y="553"/>
                  <a:pt x="64" y="553"/>
                </a:cubicBezTo>
                <a:cubicBezTo>
                  <a:pt x="438" y="553"/>
                  <a:pt x="438" y="553"/>
                  <a:pt x="438" y="553"/>
                </a:cubicBezTo>
                <a:cubicBezTo>
                  <a:pt x="442" y="553"/>
                  <a:pt x="445" y="550"/>
                  <a:pt x="445" y="546"/>
                </a:cubicBezTo>
                <a:cubicBezTo>
                  <a:pt x="445" y="64"/>
                  <a:pt x="445" y="64"/>
                  <a:pt x="445" y="64"/>
                </a:cubicBezTo>
                <a:cubicBezTo>
                  <a:pt x="445" y="60"/>
                  <a:pt x="442" y="57"/>
                  <a:pt x="438" y="57"/>
                </a:cubicBezTo>
                <a:close/>
                <a:moveTo>
                  <a:pt x="14" y="14"/>
                </a:moveTo>
                <a:cubicBezTo>
                  <a:pt x="374" y="14"/>
                  <a:pt x="374" y="14"/>
                  <a:pt x="374" y="14"/>
                </a:cubicBezTo>
                <a:cubicBezTo>
                  <a:pt x="374" y="482"/>
                  <a:pt x="374" y="482"/>
                  <a:pt x="374" y="482"/>
                </a:cubicBezTo>
                <a:cubicBezTo>
                  <a:pt x="14" y="482"/>
                  <a:pt x="14" y="482"/>
                  <a:pt x="14" y="482"/>
                </a:cubicBezTo>
                <a:lnTo>
                  <a:pt x="14" y="14"/>
                </a:lnTo>
                <a:close/>
                <a:moveTo>
                  <a:pt x="431" y="539"/>
                </a:moveTo>
                <a:cubicBezTo>
                  <a:pt x="71" y="539"/>
                  <a:pt x="71" y="539"/>
                  <a:pt x="71" y="539"/>
                </a:cubicBezTo>
                <a:cubicBezTo>
                  <a:pt x="71" y="496"/>
                  <a:pt x="71" y="496"/>
                  <a:pt x="71" y="496"/>
                </a:cubicBezTo>
                <a:cubicBezTo>
                  <a:pt x="381" y="496"/>
                  <a:pt x="381" y="496"/>
                  <a:pt x="381" y="496"/>
                </a:cubicBezTo>
                <a:cubicBezTo>
                  <a:pt x="385" y="496"/>
                  <a:pt x="388" y="493"/>
                  <a:pt x="388" y="489"/>
                </a:cubicBezTo>
                <a:cubicBezTo>
                  <a:pt x="388" y="71"/>
                  <a:pt x="388" y="71"/>
                  <a:pt x="388" y="71"/>
                </a:cubicBezTo>
                <a:cubicBezTo>
                  <a:pt x="431" y="71"/>
                  <a:pt x="431" y="71"/>
                  <a:pt x="431" y="71"/>
                </a:cubicBezTo>
                <a:lnTo>
                  <a:pt x="431" y="539"/>
                </a:lnTo>
                <a:close/>
                <a:moveTo>
                  <a:pt x="75" y="335"/>
                </a:moveTo>
                <a:cubicBezTo>
                  <a:pt x="72" y="333"/>
                  <a:pt x="72" y="328"/>
                  <a:pt x="75" y="325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7" y="253"/>
                  <a:pt x="152" y="253"/>
                  <a:pt x="155" y="256"/>
                </a:cubicBezTo>
                <a:cubicBezTo>
                  <a:pt x="194" y="295"/>
                  <a:pt x="194" y="295"/>
                  <a:pt x="194" y="295"/>
                </a:cubicBezTo>
                <a:cubicBezTo>
                  <a:pt x="288" y="201"/>
                  <a:pt x="288" y="201"/>
                  <a:pt x="288" y="201"/>
                </a:cubicBezTo>
                <a:cubicBezTo>
                  <a:pt x="210" y="201"/>
                  <a:pt x="210" y="201"/>
                  <a:pt x="210" y="201"/>
                </a:cubicBezTo>
                <a:cubicBezTo>
                  <a:pt x="207" y="201"/>
                  <a:pt x="203" y="198"/>
                  <a:pt x="203" y="194"/>
                </a:cubicBezTo>
                <a:cubicBezTo>
                  <a:pt x="203" y="190"/>
                  <a:pt x="207" y="187"/>
                  <a:pt x="210" y="187"/>
                </a:cubicBezTo>
                <a:cubicBezTo>
                  <a:pt x="304" y="187"/>
                  <a:pt x="304" y="187"/>
                  <a:pt x="304" y="187"/>
                </a:cubicBezTo>
                <a:cubicBezTo>
                  <a:pt x="306" y="187"/>
                  <a:pt x="308" y="188"/>
                  <a:pt x="310" y="189"/>
                </a:cubicBezTo>
                <a:cubicBezTo>
                  <a:pt x="310" y="189"/>
                  <a:pt x="310" y="189"/>
                  <a:pt x="310" y="189"/>
                </a:cubicBezTo>
                <a:cubicBezTo>
                  <a:pt x="312" y="191"/>
                  <a:pt x="312" y="194"/>
                  <a:pt x="311" y="196"/>
                </a:cubicBezTo>
                <a:cubicBezTo>
                  <a:pt x="311" y="288"/>
                  <a:pt x="311" y="288"/>
                  <a:pt x="311" y="288"/>
                </a:cubicBezTo>
                <a:cubicBezTo>
                  <a:pt x="311" y="292"/>
                  <a:pt x="308" y="295"/>
                  <a:pt x="304" y="295"/>
                </a:cubicBezTo>
                <a:cubicBezTo>
                  <a:pt x="301" y="295"/>
                  <a:pt x="297" y="292"/>
                  <a:pt x="297" y="288"/>
                </a:cubicBezTo>
                <a:cubicBezTo>
                  <a:pt x="297" y="211"/>
                  <a:pt x="297" y="211"/>
                  <a:pt x="297" y="211"/>
                </a:cubicBezTo>
                <a:cubicBezTo>
                  <a:pt x="199" y="310"/>
                  <a:pt x="199" y="310"/>
                  <a:pt x="199" y="310"/>
                </a:cubicBezTo>
                <a:cubicBezTo>
                  <a:pt x="196" y="313"/>
                  <a:pt x="192" y="313"/>
                  <a:pt x="189" y="310"/>
                </a:cubicBezTo>
                <a:cubicBezTo>
                  <a:pt x="150" y="271"/>
                  <a:pt x="150" y="271"/>
                  <a:pt x="150" y="271"/>
                </a:cubicBezTo>
                <a:cubicBezTo>
                  <a:pt x="85" y="335"/>
                  <a:pt x="85" y="335"/>
                  <a:pt x="85" y="335"/>
                </a:cubicBezTo>
                <a:cubicBezTo>
                  <a:pt x="84" y="337"/>
                  <a:pt x="82" y="337"/>
                  <a:pt x="80" y="337"/>
                </a:cubicBezTo>
                <a:cubicBezTo>
                  <a:pt x="78" y="337"/>
                  <a:pt x="76" y="337"/>
                  <a:pt x="75" y="3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20">
            <a:extLst>
              <a:ext uri="{FF2B5EF4-FFF2-40B4-BE49-F238E27FC236}">
                <a16:creationId xmlns:a16="http://schemas.microsoft.com/office/drawing/2014/main" id="{C2C4D91B-810D-421F-B160-05BDAE79D080}"/>
              </a:ext>
            </a:extLst>
          </p:cNvPr>
          <p:cNvSpPr>
            <a:spLocks noEditPoints="1"/>
          </p:cNvSpPr>
          <p:nvPr/>
        </p:nvSpPr>
        <p:spPr bwMode="auto">
          <a:xfrm>
            <a:off x="627104" y="4168414"/>
            <a:ext cx="575505" cy="577265"/>
          </a:xfrm>
          <a:custGeom>
            <a:avLst/>
            <a:gdLst>
              <a:gd name="T0" fmla="*/ 498 w 558"/>
              <a:gd name="T1" fmla="*/ 298 h 559"/>
              <a:gd name="T2" fmla="*/ 488 w 558"/>
              <a:gd name="T3" fmla="*/ 288 h 559"/>
              <a:gd name="T4" fmla="*/ 452 w 558"/>
              <a:gd name="T5" fmla="*/ 217 h 559"/>
              <a:gd name="T6" fmla="*/ 554 w 558"/>
              <a:gd name="T7" fmla="*/ 113 h 559"/>
              <a:gd name="T8" fmla="*/ 450 w 558"/>
              <a:gd name="T9" fmla="*/ 6 h 559"/>
              <a:gd name="T10" fmla="*/ 343 w 558"/>
              <a:gd name="T11" fmla="*/ 103 h 559"/>
              <a:gd name="T12" fmla="*/ 290 w 558"/>
              <a:gd name="T13" fmla="*/ 61 h 559"/>
              <a:gd name="T14" fmla="*/ 326 w 558"/>
              <a:gd name="T15" fmla="*/ 106 h 559"/>
              <a:gd name="T16" fmla="*/ 113 w 558"/>
              <a:gd name="T17" fmla="*/ 0 h 559"/>
              <a:gd name="T18" fmla="*/ 97 w 558"/>
              <a:gd name="T19" fmla="*/ 224 h 559"/>
              <a:gd name="T20" fmla="*/ 61 w 558"/>
              <a:gd name="T21" fmla="*/ 270 h 559"/>
              <a:gd name="T22" fmla="*/ 106 w 558"/>
              <a:gd name="T23" fmla="*/ 235 h 559"/>
              <a:gd name="T24" fmla="*/ 7 w 558"/>
              <a:gd name="T25" fmla="*/ 334 h 559"/>
              <a:gd name="T26" fmla="*/ 0 w 558"/>
              <a:gd name="T27" fmla="*/ 552 h 559"/>
              <a:gd name="T28" fmla="*/ 219 w 558"/>
              <a:gd name="T29" fmla="*/ 559 h 559"/>
              <a:gd name="T30" fmla="*/ 226 w 558"/>
              <a:gd name="T31" fmla="*/ 341 h 559"/>
              <a:gd name="T32" fmla="*/ 120 w 558"/>
              <a:gd name="T33" fmla="*/ 334 h 559"/>
              <a:gd name="T34" fmla="*/ 155 w 558"/>
              <a:gd name="T35" fmla="*/ 270 h 559"/>
              <a:gd name="T36" fmla="*/ 165 w 558"/>
              <a:gd name="T37" fmla="*/ 270 h 559"/>
              <a:gd name="T38" fmla="*/ 129 w 558"/>
              <a:gd name="T39" fmla="*/ 224 h 559"/>
              <a:gd name="T40" fmla="*/ 326 w 558"/>
              <a:gd name="T41" fmla="*/ 120 h 559"/>
              <a:gd name="T42" fmla="*/ 290 w 558"/>
              <a:gd name="T43" fmla="*/ 165 h 559"/>
              <a:gd name="T44" fmla="*/ 300 w 558"/>
              <a:gd name="T45" fmla="*/ 165 h 559"/>
              <a:gd name="T46" fmla="*/ 438 w 558"/>
              <a:gd name="T47" fmla="*/ 217 h 559"/>
              <a:gd name="T48" fmla="*/ 403 w 558"/>
              <a:gd name="T49" fmla="*/ 288 h 559"/>
              <a:gd name="T50" fmla="*/ 393 w 558"/>
              <a:gd name="T51" fmla="*/ 298 h 559"/>
              <a:gd name="T52" fmla="*/ 333 w 558"/>
              <a:gd name="T53" fmla="*/ 446 h 559"/>
              <a:gd name="T54" fmla="*/ 558 w 558"/>
              <a:gd name="T55" fmla="*/ 446 h 559"/>
              <a:gd name="T56" fmla="*/ 212 w 558"/>
              <a:gd name="T57" fmla="*/ 545 h 559"/>
              <a:gd name="T58" fmla="*/ 14 w 558"/>
              <a:gd name="T59" fmla="*/ 348 h 559"/>
              <a:gd name="T60" fmla="*/ 212 w 558"/>
              <a:gd name="T61" fmla="*/ 545 h 559"/>
              <a:gd name="T62" fmla="*/ 113 w 558"/>
              <a:gd name="T63" fmla="*/ 211 h 559"/>
              <a:gd name="T64" fmla="*/ 14 w 558"/>
              <a:gd name="T65" fmla="*/ 113 h 559"/>
              <a:gd name="T66" fmla="*/ 212 w 558"/>
              <a:gd name="T67" fmla="*/ 113 h 559"/>
              <a:gd name="T68" fmla="*/ 445 w 558"/>
              <a:gd name="T69" fmla="*/ 21 h 559"/>
              <a:gd name="T70" fmla="*/ 445 w 558"/>
              <a:gd name="T71" fmla="*/ 204 h 559"/>
              <a:gd name="T72" fmla="*/ 445 w 558"/>
              <a:gd name="T73" fmla="*/ 21 h 559"/>
              <a:gd name="T74" fmla="*/ 347 w 558"/>
              <a:gd name="T75" fmla="*/ 446 h 559"/>
              <a:gd name="T76" fmla="*/ 544 w 558"/>
              <a:gd name="T77" fmla="*/ 44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8" h="559">
                <a:moveTo>
                  <a:pt x="461" y="335"/>
                </a:moveTo>
                <a:cubicBezTo>
                  <a:pt x="498" y="298"/>
                  <a:pt x="498" y="298"/>
                  <a:pt x="498" y="298"/>
                </a:cubicBezTo>
                <a:cubicBezTo>
                  <a:pt x="500" y="295"/>
                  <a:pt x="500" y="291"/>
                  <a:pt x="498" y="288"/>
                </a:cubicBezTo>
                <a:cubicBezTo>
                  <a:pt x="495" y="285"/>
                  <a:pt x="490" y="285"/>
                  <a:pt x="488" y="288"/>
                </a:cubicBezTo>
                <a:cubicBezTo>
                  <a:pt x="452" y="323"/>
                  <a:pt x="452" y="323"/>
                  <a:pt x="452" y="323"/>
                </a:cubicBezTo>
                <a:cubicBezTo>
                  <a:pt x="452" y="217"/>
                  <a:pt x="452" y="217"/>
                  <a:pt x="452" y="217"/>
                </a:cubicBezTo>
                <a:cubicBezTo>
                  <a:pt x="552" y="118"/>
                  <a:pt x="552" y="118"/>
                  <a:pt x="552" y="118"/>
                </a:cubicBezTo>
                <a:cubicBezTo>
                  <a:pt x="553" y="116"/>
                  <a:pt x="554" y="115"/>
                  <a:pt x="554" y="113"/>
                </a:cubicBezTo>
                <a:cubicBezTo>
                  <a:pt x="554" y="111"/>
                  <a:pt x="553" y="109"/>
                  <a:pt x="552" y="108"/>
                </a:cubicBezTo>
                <a:cubicBezTo>
                  <a:pt x="450" y="6"/>
                  <a:pt x="450" y="6"/>
                  <a:pt x="450" y="6"/>
                </a:cubicBezTo>
                <a:cubicBezTo>
                  <a:pt x="448" y="4"/>
                  <a:pt x="443" y="4"/>
                  <a:pt x="440" y="6"/>
                </a:cubicBezTo>
                <a:cubicBezTo>
                  <a:pt x="343" y="103"/>
                  <a:pt x="343" y="103"/>
                  <a:pt x="343" y="103"/>
                </a:cubicBezTo>
                <a:cubicBezTo>
                  <a:pt x="300" y="61"/>
                  <a:pt x="300" y="61"/>
                  <a:pt x="300" y="61"/>
                </a:cubicBezTo>
                <a:cubicBezTo>
                  <a:pt x="297" y="58"/>
                  <a:pt x="293" y="58"/>
                  <a:pt x="290" y="61"/>
                </a:cubicBezTo>
                <a:cubicBezTo>
                  <a:pt x="288" y="63"/>
                  <a:pt x="288" y="68"/>
                  <a:pt x="290" y="70"/>
                </a:cubicBezTo>
                <a:cubicBezTo>
                  <a:pt x="326" y="106"/>
                  <a:pt x="326" y="106"/>
                  <a:pt x="326" y="106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2" y="47"/>
                  <a:pt x="17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cubicBezTo>
                  <a:pt x="0" y="169"/>
                  <a:pt x="42" y="217"/>
                  <a:pt x="97" y="224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58" y="263"/>
                  <a:pt x="58" y="268"/>
                  <a:pt x="61" y="270"/>
                </a:cubicBezTo>
                <a:cubicBezTo>
                  <a:pt x="63" y="273"/>
                  <a:pt x="68" y="273"/>
                  <a:pt x="71" y="270"/>
                </a:cubicBezTo>
                <a:cubicBezTo>
                  <a:pt x="106" y="235"/>
                  <a:pt x="106" y="235"/>
                  <a:pt x="106" y="235"/>
                </a:cubicBezTo>
                <a:cubicBezTo>
                  <a:pt x="106" y="334"/>
                  <a:pt x="106" y="334"/>
                  <a:pt x="106" y="334"/>
                </a:cubicBezTo>
                <a:cubicBezTo>
                  <a:pt x="7" y="334"/>
                  <a:pt x="7" y="334"/>
                  <a:pt x="7" y="334"/>
                </a:cubicBezTo>
                <a:cubicBezTo>
                  <a:pt x="3" y="334"/>
                  <a:pt x="0" y="337"/>
                  <a:pt x="0" y="341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6"/>
                  <a:pt x="3" y="559"/>
                  <a:pt x="7" y="559"/>
                </a:cubicBezTo>
                <a:cubicBezTo>
                  <a:pt x="219" y="559"/>
                  <a:pt x="219" y="559"/>
                  <a:pt x="219" y="559"/>
                </a:cubicBezTo>
                <a:cubicBezTo>
                  <a:pt x="223" y="559"/>
                  <a:pt x="226" y="556"/>
                  <a:pt x="226" y="552"/>
                </a:cubicBezTo>
                <a:cubicBezTo>
                  <a:pt x="226" y="341"/>
                  <a:pt x="226" y="341"/>
                  <a:pt x="226" y="341"/>
                </a:cubicBezTo>
                <a:cubicBezTo>
                  <a:pt x="226" y="337"/>
                  <a:pt x="223" y="334"/>
                  <a:pt x="219" y="334"/>
                </a:cubicBezTo>
                <a:cubicBezTo>
                  <a:pt x="120" y="334"/>
                  <a:pt x="120" y="334"/>
                  <a:pt x="120" y="334"/>
                </a:cubicBezTo>
                <a:cubicBezTo>
                  <a:pt x="120" y="235"/>
                  <a:pt x="120" y="235"/>
                  <a:pt x="120" y="235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7" y="272"/>
                  <a:pt x="158" y="272"/>
                  <a:pt x="160" y="272"/>
                </a:cubicBezTo>
                <a:cubicBezTo>
                  <a:pt x="162" y="272"/>
                  <a:pt x="164" y="272"/>
                  <a:pt x="165" y="270"/>
                </a:cubicBezTo>
                <a:cubicBezTo>
                  <a:pt x="168" y="268"/>
                  <a:pt x="168" y="263"/>
                  <a:pt x="165" y="260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81" y="217"/>
                  <a:pt x="222" y="173"/>
                  <a:pt x="225" y="120"/>
                </a:cubicBezTo>
                <a:cubicBezTo>
                  <a:pt x="326" y="120"/>
                  <a:pt x="326" y="120"/>
                  <a:pt x="326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288" y="158"/>
                  <a:pt x="288" y="162"/>
                  <a:pt x="290" y="165"/>
                </a:cubicBezTo>
                <a:cubicBezTo>
                  <a:pt x="292" y="166"/>
                  <a:pt x="293" y="167"/>
                  <a:pt x="295" y="167"/>
                </a:cubicBezTo>
                <a:cubicBezTo>
                  <a:pt x="297" y="167"/>
                  <a:pt x="299" y="166"/>
                  <a:pt x="300" y="165"/>
                </a:cubicBezTo>
                <a:cubicBezTo>
                  <a:pt x="343" y="122"/>
                  <a:pt x="343" y="122"/>
                  <a:pt x="343" y="122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323"/>
                  <a:pt x="438" y="323"/>
                  <a:pt x="438" y="323"/>
                </a:cubicBezTo>
                <a:cubicBezTo>
                  <a:pt x="403" y="288"/>
                  <a:pt x="403" y="288"/>
                  <a:pt x="403" y="288"/>
                </a:cubicBezTo>
                <a:cubicBezTo>
                  <a:pt x="400" y="285"/>
                  <a:pt x="396" y="285"/>
                  <a:pt x="393" y="288"/>
                </a:cubicBezTo>
                <a:cubicBezTo>
                  <a:pt x="390" y="291"/>
                  <a:pt x="390" y="295"/>
                  <a:pt x="393" y="298"/>
                </a:cubicBezTo>
                <a:cubicBezTo>
                  <a:pt x="430" y="335"/>
                  <a:pt x="430" y="335"/>
                  <a:pt x="430" y="335"/>
                </a:cubicBezTo>
                <a:cubicBezTo>
                  <a:pt x="375" y="342"/>
                  <a:pt x="333" y="389"/>
                  <a:pt x="333" y="446"/>
                </a:cubicBezTo>
                <a:cubicBezTo>
                  <a:pt x="333" y="508"/>
                  <a:pt x="383" y="559"/>
                  <a:pt x="445" y="559"/>
                </a:cubicBezTo>
                <a:cubicBezTo>
                  <a:pt x="508" y="559"/>
                  <a:pt x="558" y="508"/>
                  <a:pt x="558" y="446"/>
                </a:cubicBezTo>
                <a:cubicBezTo>
                  <a:pt x="558" y="389"/>
                  <a:pt x="516" y="342"/>
                  <a:pt x="461" y="335"/>
                </a:cubicBezTo>
                <a:close/>
                <a:moveTo>
                  <a:pt x="212" y="545"/>
                </a:moveTo>
                <a:cubicBezTo>
                  <a:pt x="14" y="545"/>
                  <a:pt x="14" y="545"/>
                  <a:pt x="14" y="545"/>
                </a:cubicBezTo>
                <a:cubicBezTo>
                  <a:pt x="14" y="348"/>
                  <a:pt x="14" y="348"/>
                  <a:pt x="14" y="348"/>
                </a:cubicBezTo>
                <a:cubicBezTo>
                  <a:pt x="212" y="348"/>
                  <a:pt x="212" y="348"/>
                  <a:pt x="212" y="348"/>
                </a:cubicBezTo>
                <a:lnTo>
                  <a:pt x="212" y="545"/>
                </a:lnTo>
                <a:close/>
                <a:moveTo>
                  <a:pt x="116" y="211"/>
                </a:moveTo>
                <a:cubicBezTo>
                  <a:pt x="115" y="211"/>
                  <a:pt x="114" y="211"/>
                  <a:pt x="113" y="211"/>
                </a:cubicBezTo>
                <a:cubicBezTo>
                  <a:pt x="112" y="211"/>
                  <a:pt x="111" y="211"/>
                  <a:pt x="110" y="211"/>
                </a:cubicBezTo>
                <a:cubicBezTo>
                  <a:pt x="57" y="210"/>
                  <a:pt x="14" y="166"/>
                  <a:pt x="14" y="113"/>
                </a:cubicBezTo>
                <a:cubicBezTo>
                  <a:pt x="14" y="58"/>
                  <a:pt x="58" y="14"/>
                  <a:pt x="113" y="14"/>
                </a:cubicBezTo>
                <a:cubicBezTo>
                  <a:pt x="167" y="14"/>
                  <a:pt x="212" y="58"/>
                  <a:pt x="212" y="113"/>
                </a:cubicBezTo>
                <a:cubicBezTo>
                  <a:pt x="212" y="166"/>
                  <a:pt x="169" y="210"/>
                  <a:pt x="116" y="211"/>
                </a:cubicBezTo>
                <a:close/>
                <a:moveTo>
                  <a:pt x="445" y="21"/>
                </a:moveTo>
                <a:cubicBezTo>
                  <a:pt x="537" y="113"/>
                  <a:pt x="537" y="113"/>
                  <a:pt x="537" y="113"/>
                </a:cubicBezTo>
                <a:cubicBezTo>
                  <a:pt x="445" y="204"/>
                  <a:pt x="445" y="204"/>
                  <a:pt x="445" y="204"/>
                </a:cubicBezTo>
                <a:cubicBezTo>
                  <a:pt x="354" y="113"/>
                  <a:pt x="354" y="113"/>
                  <a:pt x="354" y="113"/>
                </a:cubicBezTo>
                <a:lnTo>
                  <a:pt x="445" y="21"/>
                </a:lnTo>
                <a:close/>
                <a:moveTo>
                  <a:pt x="445" y="545"/>
                </a:moveTo>
                <a:cubicBezTo>
                  <a:pt x="391" y="545"/>
                  <a:pt x="347" y="501"/>
                  <a:pt x="347" y="446"/>
                </a:cubicBezTo>
                <a:cubicBezTo>
                  <a:pt x="347" y="392"/>
                  <a:pt x="391" y="348"/>
                  <a:pt x="445" y="348"/>
                </a:cubicBezTo>
                <a:cubicBezTo>
                  <a:pt x="500" y="348"/>
                  <a:pt x="544" y="392"/>
                  <a:pt x="544" y="446"/>
                </a:cubicBezTo>
                <a:cubicBezTo>
                  <a:pt x="544" y="501"/>
                  <a:pt x="500" y="545"/>
                  <a:pt x="445" y="5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CED89-ADE0-4376-9B85-A83A74464FA0}"/>
              </a:ext>
            </a:extLst>
          </p:cNvPr>
          <p:cNvSpPr txBox="1"/>
          <p:nvPr/>
        </p:nvSpPr>
        <p:spPr>
          <a:xfrm>
            <a:off x="1612041" y="1392070"/>
            <a:ext cx="683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1A4E66"/>
                </a:solidFill>
                <a:latin typeface="Calibri Light" panose="020F0302020204030204" pitchFamily="34" charset="0"/>
              </a:rPr>
              <a:t>Сагледавање ефеката при одабиру одговарајуће методе санације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BECEA9F-2EF8-4E12-996A-B1315FCF8B97}"/>
              </a:ext>
            </a:extLst>
          </p:cNvPr>
          <p:cNvSpPr/>
          <p:nvPr/>
        </p:nvSpPr>
        <p:spPr>
          <a:xfrm>
            <a:off x="416256" y="1392070"/>
            <a:ext cx="1023582" cy="956793"/>
          </a:xfrm>
          <a:prstGeom prst="flowChartConnector">
            <a:avLst/>
          </a:prstGeom>
          <a:solidFill>
            <a:srgbClr val="95959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4" name="Freeform 137">
            <a:extLst>
              <a:ext uri="{FF2B5EF4-FFF2-40B4-BE49-F238E27FC236}">
                <a16:creationId xmlns:a16="http://schemas.microsoft.com/office/drawing/2014/main" id="{06630DCB-29C0-4B59-B21F-C1868FA4419E}"/>
              </a:ext>
            </a:extLst>
          </p:cNvPr>
          <p:cNvSpPr>
            <a:spLocks noEditPoints="1"/>
          </p:cNvSpPr>
          <p:nvPr/>
        </p:nvSpPr>
        <p:spPr bwMode="auto">
          <a:xfrm>
            <a:off x="639961" y="1597011"/>
            <a:ext cx="594216" cy="546909"/>
          </a:xfrm>
          <a:custGeom>
            <a:avLst/>
            <a:gdLst>
              <a:gd name="T0" fmla="*/ 571 w 575"/>
              <a:gd name="T1" fmla="*/ 3 h 530"/>
              <a:gd name="T2" fmla="*/ 561 w 575"/>
              <a:gd name="T3" fmla="*/ 4 h 530"/>
              <a:gd name="T4" fmla="*/ 491 w 575"/>
              <a:gd name="T5" fmla="*/ 94 h 530"/>
              <a:gd name="T6" fmla="*/ 491 w 575"/>
              <a:gd name="T7" fmla="*/ 46 h 530"/>
              <a:gd name="T8" fmla="*/ 484 w 575"/>
              <a:gd name="T9" fmla="*/ 39 h 530"/>
              <a:gd name="T10" fmla="*/ 7 w 575"/>
              <a:gd name="T11" fmla="*/ 39 h 530"/>
              <a:gd name="T12" fmla="*/ 0 w 575"/>
              <a:gd name="T13" fmla="*/ 46 h 530"/>
              <a:gd name="T14" fmla="*/ 0 w 575"/>
              <a:gd name="T15" fmla="*/ 523 h 530"/>
              <a:gd name="T16" fmla="*/ 7 w 575"/>
              <a:gd name="T17" fmla="*/ 530 h 530"/>
              <a:gd name="T18" fmla="*/ 484 w 575"/>
              <a:gd name="T19" fmla="*/ 530 h 530"/>
              <a:gd name="T20" fmla="*/ 491 w 575"/>
              <a:gd name="T21" fmla="*/ 523 h 530"/>
              <a:gd name="T22" fmla="*/ 491 w 575"/>
              <a:gd name="T23" fmla="*/ 117 h 530"/>
              <a:gd name="T24" fmla="*/ 572 w 575"/>
              <a:gd name="T25" fmla="*/ 12 h 530"/>
              <a:gd name="T26" fmla="*/ 571 w 575"/>
              <a:gd name="T27" fmla="*/ 3 h 530"/>
              <a:gd name="T28" fmla="*/ 477 w 575"/>
              <a:gd name="T29" fmla="*/ 516 h 530"/>
              <a:gd name="T30" fmla="*/ 14 w 575"/>
              <a:gd name="T31" fmla="*/ 516 h 530"/>
              <a:gd name="T32" fmla="*/ 14 w 575"/>
              <a:gd name="T33" fmla="*/ 53 h 530"/>
              <a:gd name="T34" fmla="*/ 477 w 575"/>
              <a:gd name="T35" fmla="*/ 53 h 530"/>
              <a:gd name="T36" fmla="*/ 477 w 575"/>
              <a:gd name="T37" fmla="*/ 112 h 530"/>
              <a:gd name="T38" fmla="*/ 235 w 575"/>
              <a:gd name="T39" fmla="*/ 423 h 530"/>
              <a:gd name="T40" fmla="*/ 84 w 575"/>
              <a:gd name="T41" fmla="*/ 287 h 530"/>
              <a:gd name="T42" fmla="*/ 74 w 575"/>
              <a:gd name="T43" fmla="*/ 288 h 530"/>
              <a:gd name="T44" fmla="*/ 74 w 575"/>
              <a:gd name="T45" fmla="*/ 298 h 530"/>
              <a:gd name="T46" fmla="*/ 231 w 575"/>
              <a:gd name="T47" fmla="*/ 438 h 530"/>
              <a:gd name="T48" fmla="*/ 236 w 575"/>
              <a:gd name="T49" fmla="*/ 440 h 530"/>
              <a:gd name="T50" fmla="*/ 236 w 575"/>
              <a:gd name="T51" fmla="*/ 440 h 530"/>
              <a:gd name="T52" fmla="*/ 241 w 575"/>
              <a:gd name="T53" fmla="*/ 437 h 530"/>
              <a:gd name="T54" fmla="*/ 477 w 575"/>
              <a:gd name="T55" fmla="*/ 135 h 530"/>
              <a:gd name="T56" fmla="*/ 477 w 575"/>
              <a:gd name="T57" fmla="*/ 516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5" h="530">
                <a:moveTo>
                  <a:pt x="571" y="3"/>
                </a:moveTo>
                <a:cubicBezTo>
                  <a:pt x="568" y="0"/>
                  <a:pt x="564" y="1"/>
                  <a:pt x="561" y="4"/>
                </a:cubicBezTo>
                <a:cubicBezTo>
                  <a:pt x="491" y="94"/>
                  <a:pt x="491" y="94"/>
                  <a:pt x="491" y="94"/>
                </a:cubicBezTo>
                <a:cubicBezTo>
                  <a:pt x="491" y="46"/>
                  <a:pt x="491" y="46"/>
                  <a:pt x="491" y="46"/>
                </a:cubicBezTo>
                <a:cubicBezTo>
                  <a:pt x="491" y="42"/>
                  <a:pt x="488" y="39"/>
                  <a:pt x="484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3" y="39"/>
                  <a:pt x="0" y="42"/>
                  <a:pt x="0" y="46"/>
                </a:cubicBezTo>
                <a:cubicBezTo>
                  <a:pt x="0" y="523"/>
                  <a:pt x="0" y="523"/>
                  <a:pt x="0" y="523"/>
                </a:cubicBezTo>
                <a:cubicBezTo>
                  <a:pt x="0" y="527"/>
                  <a:pt x="3" y="530"/>
                  <a:pt x="7" y="530"/>
                </a:cubicBezTo>
                <a:cubicBezTo>
                  <a:pt x="484" y="530"/>
                  <a:pt x="484" y="530"/>
                  <a:pt x="484" y="530"/>
                </a:cubicBezTo>
                <a:cubicBezTo>
                  <a:pt x="488" y="530"/>
                  <a:pt x="491" y="527"/>
                  <a:pt x="491" y="523"/>
                </a:cubicBezTo>
                <a:cubicBezTo>
                  <a:pt x="491" y="117"/>
                  <a:pt x="491" y="117"/>
                  <a:pt x="491" y="117"/>
                </a:cubicBezTo>
                <a:cubicBezTo>
                  <a:pt x="572" y="12"/>
                  <a:pt x="572" y="12"/>
                  <a:pt x="572" y="12"/>
                </a:cubicBezTo>
                <a:cubicBezTo>
                  <a:pt x="575" y="9"/>
                  <a:pt x="574" y="5"/>
                  <a:pt x="571" y="3"/>
                </a:cubicBezTo>
                <a:close/>
                <a:moveTo>
                  <a:pt x="477" y="516"/>
                </a:moveTo>
                <a:cubicBezTo>
                  <a:pt x="14" y="516"/>
                  <a:pt x="14" y="516"/>
                  <a:pt x="14" y="516"/>
                </a:cubicBezTo>
                <a:cubicBezTo>
                  <a:pt x="14" y="53"/>
                  <a:pt x="14" y="53"/>
                  <a:pt x="14" y="53"/>
                </a:cubicBezTo>
                <a:cubicBezTo>
                  <a:pt x="477" y="53"/>
                  <a:pt x="477" y="53"/>
                  <a:pt x="477" y="53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235" y="423"/>
                  <a:pt x="235" y="423"/>
                  <a:pt x="235" y="423"/>
                </a:cubicBezTo>
                <a:cubicBezTo>
                  <a:pt x="84" y="287"/>
                  <a:pt x="84" y="287"/>
                  <a:pt x="84" y="287"/>
                </a:cubicBezTo>
                <a:cubicBezTo>
                  <a:pt x="81" y="285"/>
                  <a:pt x="76" y="285"/>
                  <a:pt x="74" y="288"/>
                </a:cubicBezTo>
                <a:cubicBezTo>
                  <a:pt x="71" y="291"/>
                  <a:pt x="72" y="295"/>
                  <a:pt x="74" y="298"/>
                </a:cubicBezTo>
                <a:cubicBezTo>
                  <a:pt x="231" y="438"/>
                  <a:pt x="231" y="438"/>
                  <a:pt x="231" y="438"/>
                </a:cubicBezTo>
                <a:cubicBezTo>
                  <a:pt x="232" y="439"/>
                  <a:pt x="234" y="440"/>
                  <a:pt x="236" y="440"/>
                </a:cubicBezTo>
                <a:cubicBezTo>
                  <a:pt x="236" y="440"/>
                  <a:pt x="236" y="440"/>
                  <a:pt x="236" y="440"/>
                </a:cubicBezTo>
                <a:cubicBezTo>
                  <a:pt x="238" y="440"/>
                  <a:pt x="240" y="439"/>
                  <a:pt x="241" y="437"/>
                </a:cubicBezTo>
                <a:cubicBezTo>
                  <a:pt x="477" y="135"/>
                  <a:pt x="477" y="135"/>
                  <a:pt x="477" y="135"/>
                </a:cubicBezTo>
                <a:lnTo>
                  <a:pt x="477" y="5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B93415-AAF8-4071-B9BA-3BBCCF5F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809" y="2111266"/>
            <a:ext cx="6453992" cy="46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0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BD8100-D080-45F2-B9D5-E0192E51731B}"/>
              </a:ext>
            </a:extLst>
          </p:cNvPr>
          <p:cNvSpPr>
            <a:spLocks/>
          </p:cNvSpPr>
          <p:nvPr/>
        </p:nvSpPr>
        <p:spPr bwMode="auto">
          <a:xfrm rot="12600000">
            <a:off x="-1279668" y="-853920"/>
            <a:ext cx="3865581" cy="7123657"/>
          </a:xfrm>
          <a:custGeom>
            <a:avLst/>
            <a:gdLst>
              <a:gd name="connsiteX0" fmla="*/ 1260070 w 3385888"/>
              <a:gd name="connsiteY0" fmla="*/ 6124346 h 6239658"/>
              <a:gd name="connsiteX1" fmla="*/ 840047 w 3385888"/>
              <a:gd name="connsiteY1" fmla="*/ 6239658 h 6239658"/>
              <a:gd name="connsiteX2" fmla="*/ 420023 w 3385888"/>
              <a:gd name="connsiteY2" fmla="*/ 6124346 h 6239658"/>
              <a:gd name="connsiteX3" fmla="*/ 0 w 3385888"/>
              <a:gd name="connsiteY3" fmla="*/ 5401027 h 6239658"/>
              <a:gd name="connsiteX4" fmla="*/ 0 w 3385888"/>
              <a:gd name="connsiteY4" fmla="*/ 788556 h 6239658"/>
              <a:gd name="connsiteX5" fmla="*/ 420023 w 3385888"/>
              <a:gd name="connsiteY5" fmla="*/ 65237 h 6239658"/>
              <a:gd name="connsiteX6" fmla="*/ 520722 w 3385888"/>
              <a:gd name="connsiteY6" fmla="*/ 13642 h 6239658"/>
              <a:gd name="connsiteX7" fmla="*/ 559364 w 3385888"/>
              <a:gd name="connsiteY7" fmla="*/ 0 h 6239658"/>
              <a:gd name="connsiteX8" fmla="*/ 3385888 w 3385888"/>
              <a:gd name="connsiteY8" fmla="*/ 4895683 h 6239658"/>
              <a:gd name="connsiteX9" fmla="*/ 3347606 w 3385888"/>
              <a:gd name="connsiteY9" fmla="*/ 4917809 h 6239658"/>
              <a:gd name="connsiteX10" fmla="*/ 1260070 w 3385888"/>
              <a:gd name="connsiteY10" fmla="*/ 6124346 h 623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5888" h="6239658">
                <a:moveTo>
                  <a:pt x="1260070" y="6124346"/>
                </a:moveTo>
                <a:cubicBezTo>
                  <a:pt x="1134063" y="6197726"/>
                  <a:pt x="987055" y="6239658"/>
                  <a:pt x="840047" y="6239658"/>
                </a:cubicBezTo>
                <a:cubicBezTo>
                  <a:pt x="693039" y="6239658"/>
                  <a:pt x="546030" y="6197726"/>
                  <a:pt x="420023" y="6124346"/>
                </a:cubicBezTo>
                <a:cubicBezTo>
                  <a:pt x="157509" y="5977586"/>
                  <a:pt x="0" y="5705030"/>
                  <a:pt x="0" y="5401027"/>
                </a:cubicBezTo>
                <a:cubicBezTo>
                  <a:pt x="0" y="5401027"/>
                  <a:pt x="0" y="5401027"/>
                  <a:pt x="0" y="788556"/>
                </a:cubicBezTo>
                <a:cubicBezTo>
                  <a:pt x="0" y="484553"/>
                  <a:pt x="157509" y="211998"/>
                  <a:pt x="420023" y="65237"/>
                </a:cubicBezTo>
                <a:cubicBezTo>
                  <a:pt x="452838" y="45582"/>
                  <a:pt x="486472" y="28383"/>
                  <a:pt x="520722" y="13642"/>
                </a:cubicBezTo>
                <a:lnTo>
                  <a:pt x="559364" y="0"/>
                </a:lnTo>
                <a:lnTo>
                  <a:pt x="3385888" y="4895683"/>
                </a:lnTo>
                <a:lnTo>
                  <a:pt x="3347606" y="4917809"/>
                </a:lnTo>
                <a:cubicBezTo>
                  <a:pt x="2814854" y="5225725"/>
                  <a:pt x="2132931" y="5619857"/>
                  <a:pt x="1260070" y="6124346"/>
                </a:cubicBezTo>
                <a:close/>
              </a:path>
            </a:pathLst>
          </a:custGeom>
          <a:gradFill>
            <a:gsLst>
              <a:gs pos="12000">
                <a:schemeClr val="bg2">
                  <a:lumMod val="60000"/>
                  <a:lumOff val="40000"/>
                </a:schemeClr>
              </a:gs>
              <a:gs pos="2655">
                <a:schemeClr val="bg2">
                  <a:lumMod val="5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A1CD04C7-4B05-4F10-AFB3-81B2D04C4F99}"/>
              </a:ext>
            </a:extLst>
          </p:cNvPr>
          <p:cNvSpPr/>
          <p:nvPr/>
        </p:nvSpPr>
        <p:spPr>
          <a:xfrm>
            <a:off x="143755" y="1658068"/>
            <a:ext cx="3986560" cy="3960960"/>
          </a:xfrm>
          <a:prstGeom prst="donut">
            <a:avLst>
              <a:gd name="adj" fmla="val 3536"/>
            </a:avLst>
          </a:prstGeom>
          <a:gradFill flip="none" rotWithShape="1">
            <a:gsLst>
              <a:gs pos="12000">
                <a:schemeClr val="bg2">
                  <a:lumMod val="60000"/>
                  <a:lumOff val="40000"/>
                </a:schemeClr>
              </a:gs>
              <a:gs pos="2655">
                <a:schemeClr val="bg2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1349E-CB10-44C2-8A5D-E7CF0B36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423"/>
            <a:ext cx="5629275" cy="4286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D405C3-E9F8-4D9A-883D-81F2AB58D207}"/>
              </a:ext>
            </a:extLst>
          </p:cNvPr>
          <p:cNvSpPr/>
          <p:nvPr/>
        </p:nvSpPr>
        <p:spPr>
          <a:xfrm>
            <a:off x="4097325" y="0"/>
            <a:ext cx="8153400" cy="68580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B95A8F-0C3E-4722-8757-154CD1AECDD3}"/>
              </a:ext>
            </a:extLst>
          </p:cNvPr>
          <p:cNvSpPr/>
          <p:nvPr/>
        </p:nvSpPr>
        <p:spPr>
          <a:xfrm>
            <a:off x="5285098" y="1820713"/>
            <a:ext cx="65418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8800" b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ХВАЛА НА ПАЖЊИ!</a:t>
            </a:r>
            <a:endParaRPr lang="en-GB" sz="8800" b="1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3C09F-73BB-4CBA-B7F0-8BC332C9B8A1}"/>
              </a:ext>
            </a:extLst>
          </p:cNvPr>
          <p:cNvSpPr/>
          <p:nvPr/>
        </p:nvSpPr>
        <p:spPr>
          <a:xfrm>
            <a:off x="8036445" y="4575761"/>
            <a:ext cx="1198540" cy="45719"/>
          </a:xfrm>
          <a:prstGeom prst="rect">
            <a:avLst/>
          </a:prstGeom>
          <a:solidFill>
            <a:srgbClr val="95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FA3270B-7C6C-4808-9288-70CF34A71EEC}"/>
              </a:ext>
            </a:extLst>
          </p:cNvPr>
          <p:cNvSpPr/>
          <p:nvPr/>
        </p:nvSpPr>
        <p:spPr>
          <a:xfrm>
            <a:off x="-916456" y="639104"/>
            <a:ext cx="6106982" cy="5998888"/>
          </a:xfrm>
          <a:prstGeom prst="donut">
            <a:avLst>
              <a:gd name="adj" fmla="val 18061"/>
            </a:avLst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4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WOmU8VQd.gLDEoOnlgwg"/>
</p:tagLst>
</file>

<file path=ppt/theme/theme1.xml><?xml version="1.0" encoding="utf-8"?>
<a:theme xmlns:a="http://schemas.openxmlformats.org/drawingml/2006/main" name="Fun vacation presentation ^M^M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AD4E26E6149445BA240FC2DFE1FAC1" ma:contentTypeVersion="10" ma:contentTypeDescription="Create a new document." ma:contentTypeScope="" ma:versionID="cfd8d84d97f7bdb569f704492ded9aa1">
  <xsd:schema xmlns:xsd="http://www.w3.org/2001/XMLSchema" xmlns:xs="http://www.w3.org/2001/XMLSchema" xmlns:p="http://schemas.microsoft.com/office/2006/metadata/properties" xmlns:ns2="a1629bdf-d6d0-4168-9215-403ec7f659f7" xmlns:ns3="834a826a-f628-4f7d-8d5d-ba5e6503093a" targetNamespace="http://schemas.microsoft.com/office/2006/metadata/properties" ma:root="true" ma:fieldsID="fb7e7138475e9bb4cd2ce465a1b2e219" ns2:_="" ns3:_="">
    <xsd:import namespace="a1629bdf-d6d0-4168-9215-403ec7f659f7"/>
    <xsd:import namespace="834a826a-f628-4f7d-8d5d-ba5e65030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29bdf-d6d0-4168-9215-403ec7f659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a826a-f628-4f7d-8d5d-ba5e650309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A3E594-1D22-4722-A044-60ECFEA2E8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C4D1E3-B5D0-4538-B387-3978057A8F77}">
  <ds:schemaRefs>
    <ds:schemaRef ds:uri="834a826a-f628-4f7d-8d5d-ba5e6503093a"/>
    <ds:schemaRef ds:uri="a1629bdf-d6d0-4168-9215-403ec7f659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63196E3-2678-4512-9E55-C4033265BC52}">
  <ds:schemaRefs>
    <ds:schemaRef ds:uri="834a826a-f628-4f7d-8d5d-ba5e6503093a"/>
    <ds:schemaRef ds:uri="a1629bdf-d6d0-4168-9215-403ec7f659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Fun vacation presentation ++</Template>
  <TotalTime>67</TotalTime>
  <Words>70</Words>
  <Application>Microsoft Office PowerPoint</Application>
  <PresentationFormat>Widescreen</PresentationFormat>
  <Paragraphs>14</Paragraphs>
  <Slides>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Fun vacation presentation ^M^M</vt:lpstr>
      <vt:lpstr>think-cell Slide</vt:lpstr>
      <vt:lpstr>УВОЂЕЊЕ САВРЕМЕ ТЕХНОЛОГИЈЕ У ПРОЦЕС ЗАМЕНЕ ЦЕВОВОДА</vt:lpstr>
      <vt:lpstr>КЛАСИЧНА МЕТОДА  VS САВРЕМЕНА</vt:lpstr>
      <vt:lpstr>ИЗВОЂЕЊЕ РАДОВА</vt:lpstr>
      <vt:lpstr>PowerPoint Presentation</vt:lpstr>
      <vt:lpstr>ПРИМЕР</vt:lpstr>
      <vt:lpstr>ЗАКЉУЧАК</vt:lpstr>
      <vt:lpstr>ЗАКЉУЧАК</vt:lpstr>
      <vt:lpstr>ЗАКЉУЧАК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Увођење савреме технологије у процес замене цевовода</dc:title>
  <dc:creator>Nevenka Bašić</dc:creator>
  <cp:lastModifiedBy>Nevenka Bašić</cp:lastModifiedBy>
  <cp:revision>24</cp:revision>
  <dcterms:created xsi:type="dcterms:W3CDTF">2019-12-08T17:46:23Z</dcterms:created>
  <dcterms:modified xsi:type="dcterms:W3CDTF">2019-12-11T19:08:03Z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0x010100DEAD4E26E6149445BA240FC2DFE1FAC1</vt:lpwstr>
  </property>
</Properties>
</file>