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D5ECA-DA77-47B0-AAA4-9FD6FC260739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FF9E2-7324-400B-AC60-4E60B577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10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4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0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7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8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4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8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3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7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6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000">
              <a:schemeClr val="accent1">
                <a:lumMod val="5000"/>
                <a:lumOff val="95000"/>
                <a:alpha val="55000"/>
              </a:schemeClr>
            </a:gs>
            <a:gs pos="100000">
              <a:schemeClr val="accent1">
                <a:lumMod val="45000"/>
                <a:lumOff val="55000"/>
                <a:alpha val="67000"/>
              </a:schemeClr>
            </a:gs>
            <a:gs pos="100000">
              <a:schemeClr val="accent1">
                <a:lumMod val="45000"/>
                <a:lumOff val="55000"/>
                <a:alpha val="48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2085F-F49D-47C3-B999-520E84ED4DC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C5B93-5DB5-4419-9F17-EE2EE9B0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6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6431" y="2316163"/>
            <a:ext cx="95191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Praksa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na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Tajlandu</a:t>
            </a:r>
            <a:r>
              <a:rPr lang="en-US" sz="4400" b="1" dirty="0">
                <a:solidFill>
                  <a:schemeClr val="bg1"/>
                </a:solidFill>
              </a:rPr>
              <a:t> – </a:t>
            </a:r>
            <a:r>
              <a:rPr lang="en-US" sz="4400" b="1" dirty="0" err="1">
                <a:solidFill>
                  <a:schemeClr val="bg1"/>
                </a:solidFill>
              </a:rPr>
              <a:t>unapre</a:t>
            </a:r>
            <a:r>
              <a:rPr lang="sr-Latn-RS" sz="4400" b="1" dirty="0">
                <a:solidFill>
                  <a:schemeClr val="bg1"/>
                </a:solidFill>
              </a:rPr>
              <a:t>đ</a:t>
            </a:r>
            <a:r>
              <a:rPr lang="en-US" sz="4400" b="1" dirty="0" err="1">
                <a:solidFill>
                  <a:schemeClr val="bg1"/>
                </a:solidFill>
              </a:rPr>
              <a:t>enje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znanja</a:t>
            </a:r>
            <a:r>
              <a:rPr lang="en-US" sz="4400" b="1" dirty="0"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solidFill>
                  <a:schemeClr val="bg1"/>
                </a:solidFill>
              </a:rPr>
              <a:t>upoznavanje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novih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kultura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sr-Latn-RS" sz="4400" b="1" dirty="0">
                <a:solidFill>
                  <a:schemeClr val="bg1"/>
                </a:solidFill>
              </a:rPr>
              <a:t>širenje mreže poznanstava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85651" y="5873234"/>
            <a:ext cx="332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Marija Milovanović dipl.inž.građ.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C2943A-083B-4325-A621-B73B8915D87F}"/>
              </a:ext>
            </a:extLst>
          </p:cNvPr>
          <p:cNvSpPr txBox="1"/>
          <p:nvPr/>
        </p:nvSpPr>
        <p:spPr>
          <a:xfrm>
            <a:off x="2589943" y="207239"/>
            <a:ext cx="7012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Susret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studenata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hidrotehnike</a:t>
            </a:r>
            <a:r>
              <a:rPr lang="en-US" sz="3600" b="1" dirty="0">
                <a:solidFill>
                  <a:schemeClr val="bg1"/>
                </a:solidFill>
              </a:rPr>
              <a:t> 2018</a:t>
            </a:r>
            <a:endParaRPr lang="sr-Latn-R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41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71" y="477892"/>
            <a:ext cx="4121548" cy="5940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59" y="477892"/>
            <a:ext cx="6144482" cy="4077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95679" y="5135418"/>
            <a:ext cx="2985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Domet uticaja poplava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9445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Stručna praksa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30455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 Štete: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10 miliona ugroženih ljudi</a:t>
            </a:r>
          </a:p>
          <a:p>
            <a:pPr marL="457200" lvl="1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Više od 800 žrtava</a:t>
            </a:r>
          </a:p>
          <a:p>
            <a:pPr marL="457200" lvl="1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65 od 77 provincija izloženo poplavama</a:t>
            </a:r>
          </a:p>
          <a:p>
            <a:pPr marL="457200" lvl="1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45,7 milijardi dolara štete </a:t>
            </a:r>
          </a:p>
          <a:p>
            <a:pPr marL="457200" lvl="1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5" y="1911927"/>
            <a:ext cx="5368532" cy="3680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BDC663-7A6A-4905-8620-3C261B29B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B79BB-4955-46E2-910B-F8BB87C96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26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2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06" y="496396"/>
            <a:ext cx="7150729" cy="4581805"/>
          </a:xfrm>
        </p:spPr>
      </p:pic>
      <p:sp>
        <p:nvSpPr>
          <p:cNvPr id="7" name="TextBox 6"/>
          <p:cNvSpPr txBox="1"/>
          <p:nvPr/>
        </p:nvSpPr>
        <p:spPr>
          <a:xfrm>
            <a:off x="3343755" y="5347853"/>
            <a:ext cx="6101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2800" dirty="0">
                <a:solidFill>
                  <a:schemeClr val="accent1">
                    <a:lumMod val="50000"/>
                  </a:schemeClr>
                </a:solidFill>
              </a:rPr>
              <a:t>Sliv reke Chao Phraya pre i posle poplave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4462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836" y="1506050"/>
            <a:ext cx="10515600" cy="48522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Smernice za dalji razvoj:</a:t>
            </a:r>
          </a:p>
          <a:p>
            <a:pPr marL="0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 Izgradnja boljih nasipa, zatvaranje proboja nasipa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Održavanje postojećih hidrotehničkih objekata </a:t>
            </a:r>
          </a:p>
          <a:p>
            <a:pPr marL="457200" lvl="1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Upravljanje akumulacijama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Organizacija odbrane od poplava</a:t>
            </a:r>
          </a:p>
          <a:p>
            <a:pPr marL="457200" lvl="1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45836" y="180487"/>
            <a:ext cx="10515600" cy="1325563"/>
          </a:xfrm>
        </p:spPr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Stručna praksa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9666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Putovanja i druženje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663" y="1690688"/>
            <a:ext cx="9746673" cy="1388630"/>
          </a:xfrm>
        </p:spPr>
        <p:txBody>
          <a:bodyPr/>
          <a:lstStyle/>
          <a:p>
            <a:pPr algn="ctr"/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Chiang Mai – Loy Krathong festival, festival svetlosti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8" y="2447205"/>
            <a:ext cx="5789904" cy="3859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79" y="2447205"/>
            <a:ext cx="5817612" cy="3878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92" y="614824"/>
            <a:ext cx="6939708" cy="49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40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1904756"/>
            <a:ext cx="5800474" cy="4351338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Putovanja i druženje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67" y="1904757"/>
            <a:ext cx="5800475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0" y="1904756"/>
            <a:ext cx="5804402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66" y="1904756"/>
            <a:ext cx="5800475" cy="434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94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0309"/>
            <a:ext cx="10515600" cy="592260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Obilazak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ostrva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Putovanja i druženje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49" y="0"/>
            <a:ext cx="514350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14" y="0"/>
            <a:ext cx="9144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24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746" y="974729"/>
            <a:ext cx="10515600" cy="46916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Kambod</a:t>
            </a: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ža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9746" y="-143847"/>
            <a:ext cx="10515600" cy="1325563"/>
          </a:xfrm>
        </p:spPr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Putovanja i druženje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2" y="2095195"/>
            <a:ext cx="6111946" cy="4413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95195"/>
            <a:ext cx="5699832" cy="4413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95195"/>
            <a:ext cx="5699832" cy="4413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2" y="2095195"/>
            <a:ext cx="6110140" cy="44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3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DA9E3-5B9D-40DF-B406-60A06FE2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KONKURS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2018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sr-Latn-R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1BC95-A15C-42A9-A9DB-37E80947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44184"/>
          </a:xfrm>
        </p:spPr>
        <p:txBody>
          <a:bodyPr>
            <a:normAutofit fontScale="47500" lnSpcReduction="20000"/>
          </a:bodyPr>
          <a:lstStyle/>
          <a:p>
            <a:r>
              <a:rPr lang="en-US" sz="9000" dirty="0" err="1">
                <a:solidFill>
                  <a:schemeClr val="accent5">
                    <a:lumMod val="75000"/>
                  </a:schemeClr>
                </a:solidFill>
              </a:rPr>
              <a:t>Konkurs</a:t>
            </a:r>
            <a:r>
              <a:rPr lang="en-US" sz="9000" dirty="0">
                <a:solidFill>
                  <a:schemeClr val="accent5">
                    <a:lumMod val="75000"/>
                  </a:schemeClr>
                </a:solidFill>
              </a:rPr>
              <a:t> je </a:t>
            </a:r>
            <a:r>
              <a:rPr lang="en-US" sz="9000" dirty="0" err="1">
                <a:solidFill>
                  <a:schemeClr val="accent5">
                    <a:lumMod val="75000"/>
                  </a:schemeClr>
                </a:solidFill>
              </a:rPr>
              <a:t>otvoren</a:t>
            </a:r>
            <a:r>
              <a:rPr lang="en-US" sz="9000" dirty="0">
                <a:solidFill>
                  <a:schemeClr val="accent5">
                    <a:lumMod val="75000"/>
                  </a:schemeClr>
                </a:solidFill>
              </a:rPr>
              <a:t> do 14.12.2018. </a:t>
            </a:r>
            <a:r>
              <a:rPr lang="en-US" sz="9000" dirty="0" err="1">
                <a:solidFill>
                  <a:schemeClr val="accent5">
                    <a:lumMod val="75000"/>
                  </a:schemeClr>
                </a:solidFill>
              </a:rPr>
              <a:t>godine</a:t>
            </a:r>
            <a:r>
              <a:rPr lang="en-US" sz="90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sr-Latn-R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9AF77-871F-4EC2-9CF1-A82783BD4D3F}"/>
              </a:ext>
            </a:extLst>
          </p:cNvPr>
          <p:cNvSpPr txBox="1"/>
          <p:nvPr/>
        </p:nvSpPr>
        <p:spPr>
          <a:xfrm>
            <a:off x="838200" y="3004746"/>
            <a:ext cx="3390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IAESTE SRBIJA</a:t>
            </a: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Karnegijeva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4,</a:t>
            </a: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Zgrada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TMF-a, I sprat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11000 Beograd</a:t>
            </a:r>
          </a:p>
          <a:p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e-mail: office@iaeste.ac.rs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5DA70-40F3-4193-B022-F151EDCC25A1}"/>
              </a:ext>
            </a:extLst>
          </p:cNvPr>
          <p:cNvSpPr txBox="1"/>
          <p:nvPr/>
        </p:nvSpPr>
        <p:spPr>
          <a:xfrm>
            <a:off x="5988148" y="5272892"/>
            <a:ext cx="488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marija.milovanovic13@gmail.com</a:t>
            </a:r>
            <a:endParaRPr lang="sr-Latn-R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37AB5-4022-48B2-9171-DC51B5C5169A}"/>
              </a:ext>
            </a:extLst>
          </p:cNvPr>
          <p:cNvSpPr txBox="1"/>
          <p:nvPr/>
        </p:nvSpPr>
        <p:spPr>
          <a:xfrm>
            <a:off x="6096000" y="3004746"/>
            <a:ext cx="60517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Uslove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za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konkurs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mo</a:t>
            </a:r>
            <a:r>
              <a:rPr lang="sr-Latn-RS" sz="2800" dirty="0">
                <a:solidFill>
                  <a:schemeClr val="accent5">
                    <a:lumMod val="75000"/>
                  </a:schemeClr>
                </a:solidFill>
              </a:rPr>
              <a:t>žete videti na sajtu</a:t>
            </a:r>
          </a:p>
          <a:p>
            <a:r>
              <a:rPr lang="sr-Latn-RS" sz="2800" dirty="0">
                <a:solidFill>
                  <a:schemeClr val="accent5">
                    <a:lumMod val="75000"/>
                  </a:schemeClr>
                </a:solidFill>
              </a:rPr>
              <a:t>www.iaeste.ac.rs</a:t>
            </a:r>
          </a:p>
        </p:txBody>
      </p:sp>
    </p:spTree>
    <p:extLst>
      <p:ext uri="{BB962C8B-B14F-4D97-AF65-F5344CB8AC3E}">
        <p14:creationId xmlns:p14="http://schemas.microsoft.com/office/powerpoint/2010/main" val="43258792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8319" y="5161084"/>
            <a:ext cx="6475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6600" dirty="0">
                <a:solidFill>
                  <a:schemeClr val="bg1"/>
                </a:solidFill>
              </a:rPr>
              <a:t>HVALA NA PAŽNJI!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6244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Sadr</a:t>
            </a:r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žaj: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IAESTE</a:t>
            </a: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Tajland</a:t>
            </a:r>
          </a:p>
          <a:p>
            <a:pPr marL="0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Stručna praksa</a:t>
            </a:r>
          </a:p>
          <a:p>
            <a:pPr marL="0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Putovanja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dru</a:t>
            </a: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ženje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3367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IAESTE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IAESTE –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International Association for the Exchange of Students for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Tehnical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Experience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rganizacija za razmenu studenata, postdiplomaca i doktoranata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Osnovana 1948. godine</a:t>
            </a: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Konkurs i raspodela praksi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68" y="1690688"/>
            <a:ext cx="3890568" cy="40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549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Tajland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629726" cy="3328266"/>
          </a:xfrm>
        </p:spPr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Kraljevina Tajland</a:t>
            </a: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Kultura</a:t>
            </a: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Bangkok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27" y="1690688"/>
            <a:ext cx="5967432" cy="340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581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Stručna praksa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6749"/>
            <a:ext cx="6412345" cy="4351338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Univerzitet Kasetsart</a:t>
            </a: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Osnovan 1943. godine kao poljoprivredni fakultet</a:t>
            </a: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Glavni kampus u Bangkoku, oko 40 000 studenata</a:t>
            </a: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Fakulteti: poljoprivreda, tehnički fakulteti, šumarstvo, medicina, ekonomija, društvene nauke...</a:t>
            </a: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05" y="1690688"/>
            <a:ext cx="2530133" cy="25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669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74" y="1257517"/>
            <a:ext cx="9374908" cy="227330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7399" y="152689"/>
            <a:ext cx="10515600" cy="1325563"/>
          </a:xfrm>
        </p:spPr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Stručna praksa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10551"/>
            <a:ext cx="11508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14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Stručna praksa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1103"/>
            <a:ext cx="5468113" cy="129558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39" y="1931103"/>
            <a:ext cx="4389361" cy="32927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64439" y="5464282"/>
            <a:ext cx="3626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Profesor Barames i studenti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4044" y="3731490"/>
            <a:ext cx="5468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200" dirty="0">
                <a:solidFill>
                  <a:schemeClr val="accent1">
                    <a:lumMod val="50000"/>
                  </a:schemeClr>
                </a:solidFill>
              </a:rPr>
              <a:t>Profesor geotehnike, od 2011. počinje da se zanima za hidrologiju i upravljanje poplavama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7300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Stručna praksa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507" y="1825625"/>
            <a:ext cx="5183909" cy="4351338"/>
          </a:xfrm>
        </p:spPr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Reka Chao Phraya: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 372 km</a:t>
            </a:r>
          </a:p>
          <a:p>
            <a:pPr marL="457200" lvl="1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 Površina sliva:</a:t>
            </a:r>
          </a:p>
          <a:p>
            <a:pPr marL="457200" lvl="1" indent="0">
              <a:buNone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     160 hiljada km</a:t>
            </a:r>
            <a:r>
              <a:rPr lang="sr-Latn-RS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 Istorijat</a:t>
            </a:r>
          </a:p>
          <a:p>
            <a:pPr marL="457200" lvl="1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 Turizam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678" y="1825625"/>
            <a:ext cx="3430861" cy="3484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24" y="1825625"/>
            <a:ext cx="4050861" cy="34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8284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Stručna praksa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Poplave 2011. godine: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Uzroci (antropogeni, meteorološki)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73" y="3572855"/>
            <a:ext cx="3698071" cy="2604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9799" y="6307510"/>
            <a:ext cx="218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Jugozapadni monsun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73" y="3572855"/>
            <a:ext cx="4487351" cy="2604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8820" y="6307510"/>
            <a:ext cx="19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Odlazak na fakultet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0083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5587</TotalTime>
  <Words>314</Words>
  <Application>Microsoft Office PowerPoint</Application>
  <PresentationFormat>Widescreen</PresentationFormat>
  <Paragraphs>107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Sadržaj:</vt:lpstr>
      <vt:lpstr>IAESTE</vt:lpstr>
      <vt:lpstr>Tajland</vt:lpstr>
      <vt:lpstr>Stručna praksa</vt:lpstr>
      <vt:lpstr>Stručna praksa</vt:lpstr>
      <vt:lpstr>Stručna praksa</vt:lpstr>
      <vt:lpstr>Stručna praksa</vt:lpstr>
      <vt:lpstr>Stručna praksa</vt:lpstr>
      <vt:lpstr>PowerPoint Presentation</vt:lpstr>
      <vt:lpstr>Stručna praksa</vt:lpstr>
      <vt:lpstr>PowerPoint Presentation</vt:lpstr>
      <vt:lpstr>Stručna praksa</vt:lpstr>
      <vt:lpstr>Putovanja i druženje</vt:lpstr>
      <vt:lpstr>Putovanja i druženje</vt:lpstr>
      <vt:lpstr>Putovanja i druženje</vt:lpstr>
      <vt:lpstr>Putovanja i druženje</vt:lpstr>
      <vt:lpstr>KONKURS 2018.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Marija Milovanovic</cp:lastModifiedBy>
  <cp:revision>42</cp:revision>
  <dcterms:created xsi:type="dcterms:W3CDTF">2018-11-22T13:23:41Z</dcterms:created>
  <dcterms:modified xsi:type="dcterms:W3CDTF">2018-11-28T09:18:04Z</dcterms:modified>
</cp:coreProperties>
</file>